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1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6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A641-FD4A-4135-856C-BA525CEABD08}" type="datetimeFigureOut">
              <a:rPr kumimoji="1" lang="ja-JP" altLang="en-US" smtClean="0"/>
              <a:t>2021/2/25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A757F-2165-4A7F-88D3-72A3EFEC48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1304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A641-FD4A-4135-856C-BA525CEABD08}" type="datetimeFigureOut">
              <a:rPr kumimoji="1" lang="ja-JP" altLang="en-US" smtClean="0"/>
              <a:t>2021/2/25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A757F-2165-4A7F-88D3-72A3EFEC48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6222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A641-FD4A-4135-856C-BA525CEABD08}" type="datetimeFigureOut">
              <a:rPr kumimoji="1" lang="ja-JP" altLang="en-US" smtClean="0"/>
              <a:t>2021/2/25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A757F-2165-4A7F-88D3-72A3EFEC48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4488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A641-FD4A-4135-856C-BA525CEABD08}" type="datetimeFigureOut">
              <a:rPr kumimoji="1" lang="ja-JP" altLang="en-US" smtClean="0"/>
              <a:t>2021/2/25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A757F-2165-4A7F-88D3-72A3EFEC48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3784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A641-FD4A-4135-856C-BA525CEABD08}" type="datetimeFigureOut">
              <a:rPr kumimoji="1" lang="ja-JP" altLang="en-US" smtClean="0"/>
              <a:t>2021/2/25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A757F-2165-4A7F-88D3-72A3EFEC48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814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A641-FD4A-4135-856C-BA525CEABD08}" type="datetimeFigureOut">
              <a:rPr kumimoji="1" lang="ja-JP" altLang="en-US" smtClean="0"/>
              <a:t>2021/2/25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A757F-2165-4A7F-88D3-72A3EFEC48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828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A641-FD4A-4135-856C-BA525CEABD08}" type="datetimeFigureOut">
              <a:rPr kumimoji="1" lang="ja-JP" altLang="en-US" smtClean="0"/>
              <a:t>2021/2/25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A757F-2165-4A7F-88D3-72A3EFEC48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4826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A641-FD4A-4135-856C-BA525CEABD08}" type="datetimeFigureOut">
              <a:rPr kumimoji="1" lang="ja-JP" altLang="en-US" smtClean="0"/>
              <a:t>2021/2/25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A757F-2165-4A7F-88D3-72A3EFEC48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1902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A641-FD4A-4135-856C-BA525CEABD08}" type="datetimeFigureOut">
              <a:rPr kumimoji="1" lang="ja-JP" altLang="en-US" smtClean="0"/>
              <a:t>2021/2/25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A757F-2165-4A7F-88D3-72A3EFEC48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2706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A641-FD4A-4135-856C-BA525CEABD08}" type="datetimeFigureOut">
              <a:rPr kumimoji="1" lang="ja-JP" altLang="en-US" smtClean="0"/>
              <a:t>2021/2/25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A757F-2165-4A7F-88D3-72A3EFEC48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5666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A641-FD4A-4135-856C-BA525CEABD08}" type="datetimeFigureOut">
              <a:rPr kumimoji="1" lang="ja-JP" altLang="en-US" smtClean="0"/>
              <a:t>2021/2/25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A757F-2165-4A7F-88D3-72A3EFEC48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9452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3A641-FD4A-4135-856C-BA525CEABD08}" type="datetimeFigureOut">
              <a:rPr kumimoji="1" lang="ja-JP" altLang="en-US" smtClean="0"/>
              <a:t>2021/2/25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A757F-2165-4A7F-88D3-72A3EFEC48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2536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66" y="262714"/>
            <a:ext cx="12114484" cy="63325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700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作品概要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 dirty="0" smtClean="0"/>
              <a:t>タイトル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en-US" altLang="ja-JP" dirty="0" smtClean="0"/>
              <a:t>FHANYASY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STAR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OFFLINE</a:t>
            </a:r>
          </a:p>
          <a:p>
            <a:r>
              <a:rPr lang="ja-JP" altLang="en-US" dirty="0" smtClean="0"/>
              <a:t>使用ツール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Microsoft </a:t>
            </a:r>
            <a:r>
              <a:rPr lang="en-US" altLang="ja-JP" dirty="0" smtClean="0"/>
              <a:t>VisualStudio2019</a:t>
            </a:r>
          </a:p>
          <a:p>
            <a:pPr marL="0" indent="0">
              <a:buNone/>
            </a:pPr>
            <a:r>
              <a:rPr lang="en-US" altLang="ja-JP" dirty="0" err="1" smtClean="0"/>
              <a:t>Git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err="1"/>
              <a:t>FireAlpaca</a:t>
            </a:r>
            <a:endParaRPr lang="ja-JP" altLang="ja-JP" dirty="0"/>
          </a:p>
          <a:p>
            <a:pPr marL="0" indent="0">
              <a:buNone/>
            </a:pPr>
            <a:r>
              <a:rPr lang="en-US" altLang="ja-JP" dirty="0" smtClean="0"/>
              <a:t>3ds </a:t>
            </a:r>
            <a:r>
              <a:rPr lang="en-US" altLang="ja-JP" dirty="0" smtClean="0"/>
              <a:t>Max 2018</a:t>
            </a:r>
            <a:endParaRPr lang="ja-JP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r>
              <a:rPr lang="ja-JP" altLang="en-US" dirty="0" smtClean="0"/>
              <a:t>使用言語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en-US" altLang="ja-JP" dirty="0" smtClean="0"/>
              <a:t>C++</a:t>
            </a:r>
          </a:p>
          <a:p>
            <a:endParaRPr kumimoji="1" lang="en-US" altLang="ja-JP" dirty="0" smtClean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8085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テキスト ボックス 4"/>
          <p:cNvSpPr txBox="1"/>
          <p:nvPr/>
        </p:nvSpPr>
        <p:spPr>
          <a:xfrm>
            <a:off x="4448175" y="266818"/>
            <a:ext cx="4305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>
                <a:solidFill>
                  <a:schemeClr val="bg1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チームメンバー</a:t>
            </a:r>
            <a:endParaRPr kumimoji="1" lang="ja-JP" altLang="en-US" sz="4800" dirty="0">
              <a:solidFill>
                <a:schemeClr val="bg1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209800" y="1647826"/>
            <a:ext cx="8782050" cy="2769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4000" i="1" spc="600" dirty="0" smtClean="0">
                <a:solidFill>
                  <a:schemeClr val="bg1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中村　速人</a:t>
            </a:r>
            <a:r>
              <a:rPr lang="en-US" altLang="ja-JP" sz="4000" i="1" spc="600" dirty="0" smtClean="0">
                <a:solidFill>
                  <a:schemeClr val="bg1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		</a:t>
            </a:r>
            <a:r>
              <a:rPr kumimoji="1" lang="ja-JP" altLang="en-US" sz="4000" i="1" spc="600" dirty="0" smtClean="0">
                <a:solidFill>
                  <a:schemeClr val="bg1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岩本　拓也</a:t>
            </a:r>
            <a:endParaRPr kumimoji="1" lang="en-US" altLang="ja-JP" sz="4000" i="1" spc="600" dirty="0" smtClean="0">
              <a:solidFill>
                <a:schemeClr val="bg1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000" i="1" spc="600" dirty="0" smtClean="0">
                <a:solidFill>
                  <a:schemeClr val="bg1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武智　悠斗</a:t>
            </a:r>
            <a:r>
              <a:rPr lang="en-US" altLang="ja-JP" sz="4000" i="1" spc="600" dirty="0">
                <a:solidFill>
                  <a:schemeClr val="bg1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	</a:t>
            </a:r>
            <a:r>
              <a:rPr lang="en-US" altLang="ja-JP" sz="4000" i="1" spc="600" dirty="0" smtClean="0">
                <a:solidFill>
                  <a:schemeClr val="bg1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	</a:t>
            </a:r>
            <a:r>
              <a:rPr kumimoji="1" lang="ja-JP" altLang="en-US" sz="4000" i="1" spc="600" dirty="0" smtClean="0">
                <a:solidFill>
                  <a:schemeClr val="bg1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梶川　有天</a:t>
            </a:r>
            <a:endParaRPr kumimoji="1" lang="en-US" altLang="ja-JP" sz="4000" i="1" spc="600" dirty="0" smtClean="0">
              <a:solidFill>
                <a:schemeClr val="bg1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000" i="1" spc="600" dirty="0" smtClean="0">
                <a:solidFill>
                  <a:schemeClr val="bg1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村上　美来</a:t>
            </a:r>
            <a:endParaRPr kumimoji="1" lang="ja-JP" altLang="en-US" sz="4000" i="1" spc="600" dirty="0">
              <a:solidFill>
                <a:schemeClr val="bg1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cxnSp>
        <p:nvCxnSpPr>
          <p:cNvPr id="9" name="直線コネクタ 8"/>
          <p:cNvCxnSpPr/>
          <p:nvPr/>
        </p:nvCxnSpPr>
        <p:spPr>
          <a:xfrm>
            <a:off x="4038600" y="1089936"/>
            <a:ext cx="4210050" cy="0"/>
          </a:xfrm>
          <a:prstGeom prst="line">
            <a:avLst/>
          </a:prstGeom>
          <a:ln w="31750">
            <a:solidFill>
              <a:srgbClr val="FFC000">
                <a:alpha val="70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85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敵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8" name="コンテンツ プレースホルダー 7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2714897" cy="1981875"/>
          </a:xfrm>
        </p:spPr>
      </p:pic>
      <p:pic>
        <p:nvPicPr>
          <p:cNvPr id="9" name="コンテンツ プレースホルダー 8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828" y="3672563"/>
            <a:ext cx="3194469" cy="2021592"/>
          </a:xfr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097" y="1846328"/>
            <a:ext cx="3676899" cy="2339845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021" y="3672563"/>
            <a:ext cx="3427282" cy="2257974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7458892" y="1864335"/>
            <a:ext cx="424542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 err="1" smtClean="0">
                <a:solidFill>
                  <a:schemeClr val="bg1"/>
                </a:solidFill>
              </a:rPr>
              <a:t>UnityAssetsStore</a:t>
            </a:r>
            <a:r>
              <a:rPr lang="ja-JP" altLang="en-US" dirty="0" smtClean="0">
                <a:solidFill>
                  <a:schemeClr val="bg1"/>
                </a:solidFill>
              </a:rPr>
              <a:t>の</a:t>
            </a:r>
            <a:r>
              <a:rPr lang="ja-JP" altLang="en-US" u="sng" dirty="0" smtClean="0">
                <a:solidFill>
                  <a:schemeClr val="bg1"/>
                </a:solidFill>
              </a:rPr>
              <a:t>フリ</a:t>
            </a:r>
            <a:r>
              <a:rPr lang="en-US" altLang="ja-JP" u="sng" dirty="0" smtClean="0">
                <a:solidFill>
                  <a:schemeClr val="bg1"/>
                </a:solidFill>
              </a:rPr>
              <a:t>-</a:t>
            </a:r>
            <a:r>
              <a:rPr lang="ja-JP" altLang="en-US" u="sng" dirty="0" smtClean="0">
                <a:solidFill>
                  <a:schemeClr val="bg1"/>
                </a:solidFill>
              </a:rPr>
              <a:t>素材</a:t>
            </a:r>
            <a:endParaRPr kumimoji="1" lang="ja-JP" alt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36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敵</a:t>
            </a:r>
            <a:r>
              <a:rPr lang="ja-JP" altLang="en-US" dirty="0" smtClean="0">
                <a:solidFill>
                  <a:schemeClr val="bg1"/>
                </a:solidFill>
              </a:rPr>
              <a:t>の攻撃の判定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071155" y="2756262"/>
            <a:ext cx="2821577" cy="1345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頭のボーン座標</a:t>
            </a:r>
            <a:endParaRPr kumimoji="1" lang="ja-JP" altLang="en-US" sz="2800" dirty="0"/>
          </a:p>
        </p:txBody>
      </p:sp>
      <p:sp>
        <p:nvSpPr>
          <p:cNvPr id="9" name="正方形/長方形 8"/>
          <p:cNvSpPr/>
          <p:nvPr/>
        </p:nvSpPr>
        <p:spPr>
          <a:xfrm>
            <a:off x="6805750" y="2756262"/>
            <a:ext cx="3644536" cy="1345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プレイヤーの</a:t>
            </a:r>
            <a:r>
              <a:rPr kumimoji="1" lang="ja-JP" altLang="en-US" sz="2800" dirty="0" smtClean="0"/>
              <a:t>座標</a:t>
            </a:r>
            <a:endParaRPr kumimoji="1" lang="ja-JP" altLang="en-US" sz="2800" dirty="0"/>
          </a:p>
        </p:txBody>
      </p:sp>
      <p:cxnSp>
        <p:nvCxnSpPr>
          <p:cNvPr id="11" name="直線矢印コネクタ 10"/>
          <p:cNvCxnSpPr/>
          <p:nvPr/>
        </p:nvCxnSpPr>
        <p:spPr>
          <a:xfrm>
            <a:off x="4114800" y="3435531"/>
            <a:ext cx="2429691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4114800" y="4101737"/>
            <a:ext cx="2573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schemeClr val="bg1"/>
                </a:solidFill>
              </a:rPr>
              <a:t>この距離が一定以下になったら攻撃の判定が入る。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4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5400" b="1" i="1" u="sng" dirty="0" smtClean="0"/>
              <a:t>エンジン紹介</a:t>
            </a:r>
            <a:endParaRPr kumimoji="1" lang="ja-JP" altLang="en-US" sz="5400" b="1" i="1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sz="2400" dirty="0" smtClean="0"/>
              <a:t>就職作品を</a:t>
            </a:r>
            <a:r>
              <a:rPr kumimoji="1" lang="en-US" altLang="ja-JP" sz="2400" dirty="0" smtClean="0"/>
              <a:t>DirectX11</a:t>
            </a:r>
            <a:r>
              <a:rPr kumimoji="1" lang="ja-JP" altLang="en-US" sz="2400" dirty="0" smtClean="0"/>
              <a:t>で作っていたのを</a:t>
            </a:r>
            <a:r>
              <a:rPr kumimoji="1" lang="en-US" altLang="ja-JP" sz="2400" dirty="0" smtClean="0"/>
              <a:t>DirectX12</a:t>
            </a:r>
            <a:r>
              <a:rPr kumimoji="1" lang="ja-JP" altLang="en-US" sz="2400" dirty="0" smtClean="0"/>
              <a:t>で再現しました</a:t>
            </a:r>
            <a:endParaRPr kumimoji="1" lang="en-US" altLang="ja-JP" sz="24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 smtClean="0"/>
              <a:t>カスケードシャドウ</a:t>
            </a:r>
            <a:endParaRPr kumimoji="1" lang="en-US" altLang="ja-JP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 smtClean="0"/>
              <a:t>法線マップ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sz="2400" dirty="0" smtClean="0"/>
              <a:t>卒業</a:t>
            </a:r>
            <a:r>
              <a:rPr lang="ja-JP" altLang="en-US" sz="2400" dirty="0"/>
              <a:t>制作</a:t>
            </a:r>
            <a:r>
              <a:rPr lang="ja-JP" altLang="en-US" sz="2400" dirty="0" smtClean="0"/>
              <a:t>にあたって挑戦したこと</a:t>
            </a:r>
            <a:endParaRPr kumimoji="1" lang="en-US" altLang="ja-JP" sz="24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 smtClean="0"/>
              <a:t>ディファードレンダリング</a:t>
            </a:r>
            <a:endParaRPr kumimoji="1" lang="en-US" altLang="ja-JP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dirty="0" smtClean="0"/>
              <a:t>フォント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61552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ディファードレンダリングとは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55073" y="1539297"/>
            <a:ext cx="10515600" cy="8529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ja-JP" altLang="en-US" dirty="0" smtClean="0"/>
              <a:t>アルベド、深度、法線などの情報をテクスチャにかいてその情報をもとにスクリーン上に描画する方法。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127" y="2331618"/>
            <a:ext cx="2510750" cy="1415003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855" y="2331618"/>
            <a:ext cx="2504502" cy="1415003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658" y="2331618"/>
            <a:ext cx="2537251" cy="1422605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495" y="4180715"/>
            <a:ext cx="4557991" cy="2547976"/>
          </a:xfrm>
          <a:prstGeom prst="rect">
            <a:avLst/>
          </a:prstGeom>
        </p:spPr>
      </p:pic>
      <p:sp>
        <p:nvSpPr>
          <p:cNvPr id="10" name="上矢印 9"/>
          <p:cNvSpPr/>
          <p:nvPr/>
        </p:nvSpPr>
        <p:spPr>
          <a:xfrm rot="8099460">
            <a:off x="2900218" y="3676073"/>
            <a:ext cx="526473" cy="7190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下矢印 10"/>
          <p:cNvSpPr/>
          <p:nvPr/>
        </p:nvSpPr>
        <p:spPr>
          <a:xfrm>
            <a:off x="5472472" y="3711306"/>
            <a:ext cx="512549" cy="7217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下矢印 11"/>
          <p:cNvSpPr/>
          <p:nvPr/>
        </p:nvSpPr>
        <p:spPr>
          <a:xfrm rot="2409157">
            <a:off x="8020189" y="3674399"/>
            <a:ext cx="591558" cy="7019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0215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105</Words>
  <Application>Microsoft Office PowerPoint</Application>
  <PresentationFormat>ワイド画面</PresentationFormat>
  <Paragraphs>31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ニコモジ＋</vt:lpstr>
      <vt:lpstr>游ゴシック</vt:lpstr>
      <vt:lpstr>游ゴシック Light</vt:lpstr>
      <vt:lpstr>Arial</vt:lpstr>
      <vt:lpstr>Wingdings</vt:lpstr>
      <vt:lpstr>Office テーマ</vt:lpstr>
      <vt:lpstr>PowerPoint プレゼンテーション</vt:lpstr>
      <vt:lpstr>作品概要</vt:lpstr>
      <vt:lpstr>PowerPoint プレゼンテーション</vt:lpstr>
      <vt:lpstr>敵</vt:lpstr>
      <vt:lpstr>敵の攻撃の判定</vt:lpstr>
      <vt:lpstr>エンジン紹介</vt:lpstr>
      <vt:lpstr>ディファードレンダリングとは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GC1837</dc:creator>
  <cp:lastModifiedBy>kyara_meru@outlook.jp</cp:lastModifiedBy>
  <cp:revision>16</cp:revision>
  <dcterms:created xsi:type="dcterms:W3CDTF">2021-02-24T00:55:29Z</dcterms:created>
  <dcterms:modified xsi:type="dcterms:W3CDTF">2021-02-25T03:42:13Z</dcterms:modified>
</cp:coreProperties>
</file>