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5577" y="1123554"/>
            <a:ext cx="10318418" cy="4394988"/>
          </a:xfrm>
        </p:spPr>
        <p:txBody>
          <a:bodyPr/>
          <a:lstStyle/>
          <a:p>
            <a:r>
              <a:rPr lang="en-US" dirty="0" smtClean="0"/>
              <a:t>&lt;Shop - </a:t>
            </a:r>
            <a:r>
              <a:rPr lang="ru-RU" dirty="0" smtClean="0"/>
              <a:t>Бот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telegram&gt;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Новоселов Савелий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7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69123" y="2350825"/>
            <a:ext cx="99979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настоящее время, в условиях научно – технического прогресса большой популярностью пользуется мессенджер «Телеграмм»,</a:t>
            </a:r>
            <a:r>
              <a:rPr lang="ru-RU" dirty="0"/>
              <a:t> </a:t>
            </a:r>
            <a:r>
              <a:rPr lang="ru-RU" dirty="0" smtClean="0"/>
              <a:t>в работе которого сейчас очень актуальны чат  – боты. </a:t>
            </a:r>
          </a:p>
          <a:p>
            <a:r>
              <a:rPr lang="ru-RU" dirty="0" smtClean="0"/>
              <a:t>Они улучшают коммуникацию, повышают производительность и упрощают взаимодействие между продавцом и покупателем.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Цель </a:t>
            </a:r>
            <a:r>
              <a:rPr lang="ru-RU" dirty="0"/>
              <a:t>работы: создать платформу для магазина в мессенджере «Телеграмм».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84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300" y="488148"/>
            <a:ext cx="10178322" cy="1492132"/>
          </a:xfrm>
        </p:spPr>
        <p:txBody>
          <a:bodyPr/>
          <a:lstStyle/>
          <a:p>
            <a:pPr algn="ctr"/>
            <a:r>
              <a:rPr lang="ru-RU" dirty="0" smtClean="0"/>
              <a:t>Возможности и команды бота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340030"/>
            <a:ext cx="10178322" cy="5517970"/>
          </a:xfrm>
        </p:spPr>
      </p:pic>
    </p:spTree>
    <p:extLst>
      <p:ext uri="{BB962C8B-B14F-4D97-AF65-F5344CB8AC3E}">
        <p14:creationId xmlns:p14="http://schemas.microsoft.com/office/powerpoint/2010/main" val="2148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результате проведенной работы я создал «</a:t>
            </a:r>
            <a:r>
              <a:rPr lang="ru-RU" dirty="0" err="1" smtClean="0"/>
              <a:t>Телеграм</a:t>
            </a:r>
            <a:r>
              <a:rPr lang="ru-RU" dirty="0" smtClean="0"/>
              <a:t>» бота, который способен упростить общение между покупателем и продавцом.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41593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84</TotalTime>
  <Words>86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Corbel</vt:lpstr>
      <vt:lpstr>Gill Sans MT</vt:lpstr>
      <vt:lpstr>Impact</vt:lpstr>
      <vt:lpstr>Badge</vt:lpstr>
      <vt:lpstr>&lt;Shop - Бот telegram&gt;</vt:lpstr>
      <vt:lpstr>Актуальность</vt:lpstr>
      <vt:lpstr>Возможности и команды бота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&lt;Shop - Бот telegram&gt;</dc:title>
  <dc:creator>Савелий Новоселов</dc:creator>
  <cp:lastModifiedBy>Савелий Новоселов</cp:lastModifiedBy>
  <cp:revision>7</cp:revision>
  <dcterms:created xsi:type="dcterms:W3CDTF">2023-04-23T13:42:28Z</dcterms:created>
  <dcterms:modified xsi:type="dcterms:W3CDTF">2023-04-25T07:26:07Z</dcterms:modified>
</cp:coreProperties>
</file>