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DD1CB-26C3-4DE0-AD88-7883532CF52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3EE7-965A-487D-9406-99C0C501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1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BF8D-A3D1-462C-9842-E5A18410802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EAAD-66F2-4293-B874-EB1F909D0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50403E-3F9D-44B1-A4B6-3AD76D7E317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3CF159-0C80-4D2F-9FAE-8FDBB45AF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3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</p:sldLayoutIdLst>
  <p:transition spd="slow">
    <p:pull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UseCaseDiagrUser.jpg" TargetMode="External"/><Relationship Id="rId2" Type="http://schemas.openxmlformats.org/officeDocument/2006/relationships/hyperlink" Target="UseCaseDiagra%20Admin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UseCaseDiagram%20for%20Doctor.jpg" TargetMode="External"/><Relationship Id="rId4" Type="http://schemas.openxmlformats.org/officeDocument/2006/relationships/hyperlink" Target="New%20Member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low%20Diagram%20for%20Administrator.docx" TargetMode="External"/><Relationship Id="rId2" Type="http://schemas.openxmlformats.org/officeDocument/2006/relationships/hyperlink" Target="Flow%20Diagram%20for%20Common%20Function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low%20Diagram%20for%20Member.docx" TargetMode="External"/><Relationship Id="rId4" Type="http://schemas.openxmlformats.org/officeDocument/2006/relationships/hyperlink" Target="Flow%20Diagram%20for%20User.doc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linicreservation.jp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92202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University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143000" y="1676400"/>
            <a:ext cx="10012680" cy="41117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Clinic Reservation System</a:t>
            </a:r>
          </a:p>
          <a:p>
            <a:pPr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                                 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Dr.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Kyar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Nyo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Aye</a:t>
            </a:r>
          </a:p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                                      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4CS_9   Ma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Ohnmar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Dewi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4CS_19 Ma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Phyo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Phyo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4CS_29 Ma Aye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Phu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Poe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Poe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4CS_39 Ma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Myat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Zin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Mar Aye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4CS_46 Mg Thor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Khant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Zin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6075" indent="-346075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can provide information about the users’ need and updated information.</a:t>
            </a:r>
          </a:p>
          <a:p>
            <a:pPr marL="346075" indent="-346075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Overall this system provides a user friendly and easily to appoint with doctors for patients. 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Doctors and patients are not waste time because of using our system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project is emphasized to reduce physicians’ idle time overlooking patients’ waiting time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3733800"/>
          </a:xfrm>
        </p:spPr>
        <p:txBody>
          <a:bodyPr>
            <a:normAutofit/>
          </a:bodyPr>
          <a:lstStyle/>
          <a:p>
            <a:pPr algn="ctr"/>
            <a:r>
              <a:rPr lang="en-US" sz="7000" b="1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 of System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of Users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Case Diagrams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Flow Diagrams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Relationship Diagram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Introduction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The aim of developing this system project is to minimize physicians’ idle time overlooking patients’ waiting time.  </a:t>
            </a:r>
          </a:p>
          <a:p>
            <a:pPr>
              <a:buFont typeface="Wingdings" pitchFamily="2" charset="2"/>
              <a:buChar char="v"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The proposed system can provide Doctor’s information and Doctor’s schedule for patient’s to make appointment.</a:t>
            </a:r>
          </a:p>
          <a:p>
            <a:pPr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Users can search and view Doctor’s information with various criteria such as Doctor’s name and specialists.</a:t>
            </a:r>
          </a:p>
          <a:p>
            <a:pPr>
              <a:buFont typeface="Wingdings" pitchFamily="2" charset="2"/>
              <a:buChar char="v"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  patient can login, only when he/she enters a correct username and password, except, a visitor who can register himself/ herself.</a:t>
            </a: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To access our system, firstly you must register as a user to the application.</a:t>
            </a:r>
            <a:r>
              <a:rPr lang="en-US" sz="800" dirty="0" smtClean="0"/>
              <a:t>. 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day in age , booking everything from hotels , flights and restaurant to reserve all online is commonplace , not to mention convenient.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Patients can now gain the same benefits when it comes to booking their medical appointments.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save their time and energy , online reservation system is proposed.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proposed system offers health professionals a more efficient and convenient way for patients to reserve appointments in the clinic.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 of System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access available appointments,24 hours-a-day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choose from different doctors with appointments available , at the time and on the day of the users’ choice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provide  a convenient way of appointment reservation for patients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provide fast and accurate response to users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computerized the patient’s information review and maintenance</a:t>
            </a:r>
          </a:p>
          <a:p>
            <a:endParaRPr lang="en-US" sz="20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of Users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four types of users for online clinic reservation system  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member (registered user)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doctor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Case Diagrams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Use Case Diagram for Admin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Use Case Diagram for User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Use Case Diagram for Member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Use Case Diagram for Doctor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ystem Flow Diagrams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System Flow Diagram for Common Function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System Flow Diagram for Admin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System Flow Diagram for User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System Flow Diagram for Member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Entity Relationship Diagram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Entity Relationship Diagram for Online Clinic Reservation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337</TotalTime>
  <Words>451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Computer University (Thaton)</vt:lpstr>
      <vt:lpstr> Outline </vt:lpstr>
      <vt:lpstr>                 Introduction</vt:lpstr>
      <vt:lpstr> Abstract</vt:lpstr>
      <vt:lpstr>   Objectives of System</vt:lpstr>
      <vt:lpstr>  Type of Users</vt:lpstr>
      <vt:lpstr> Use Case Diagrams</vt:lpstr>
      <vt:lpstr>      System Flow Diagrams</vt:lpstr>
      <vt:lpstr>            Entity Relationship Diagram</vt:lpstr>
      <vt:lpstr>  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Computer Studies(Thaton)</dc:title>
  <dc:creator>User</dc:creator>
  <cp:lastModifiedBy>5th32</cp:lastModifiedBy>
  <cp:revision>79</cp:revision>
  <dcterms:created xsi:type="dcterms:W3CDTF">2010-10-08T09:33:30Z</dcterms:created>
  <dcterms:modified xsi:type="dcterms:W3CDTF">2015-10-15T04:51:53Z</dcterms:modified>
</cp:coreProperties>
</file>