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287352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4613400"/>
            <a:ext cx="35330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09480" y="979560"/>
            <a:ext cx="10972440" cy="7266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231960" y="461340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2873520"/>
            <a:ext cx="535428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4613400"/>
            <a:ext cx="10972440" cy="1588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87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4440" cy="6862320"/>
            <a:chOff x="546120" y="-4680"/>
            <a:chExt cx="5014440" cy="68623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3440" cy="27824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4640" cy="26730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3520" cy="42746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1800" cy="41652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6320" cy="41698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4160" cy="42796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2928240" y="1380240"/>
            <a:ext cx="8574120" cy="2615760"/>
          </a:xfrm>
          <a:prstGeom prst="rect">
            <a:avLst/>
          </a:prstGeom>
        </p:spPr>
        <p:txBody>
          <a:bodyPr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3D70D6A-F858-4C58-B745-3A431E973774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5/10/20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6" name="PlaceHolder 17"/>
          <p:cNvSpPr>
            <a:spLocks noGrp="1"/>
          </p:cNvSpPr>
          <p:nvPr>
            <p:ph type="ftr"/>
          </p:nvPr>
        </p:nvSpPr>
        <p:spPr>
          <a:xfrm>
            <a:off x="5332320" y="5883120"/>
            <a:ext cx="432360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7" name="PlaceHolder 18"/>
          <p:cNvSpPr>
            <a:spLocks noGrp="1"/>
          </p:cNvSpPr>
          <p:nvPr>
            <p:ph type="sldNum"/>
          </p:nvPr>
        </p:nvSpPr>
        <p:spPr>
          <a:xfrm>
            <a:off x="10951920" y="588312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7F5E064-9C73-471D-A146-1F352429CEA3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8" name="PlaceHolder 1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1"/>
          <p:cNvGrpSpPr/>
          <p:nvPr/>
        </p:nvGrpSpPr>
        <p:grpSpPr>
          <a:xfrm>
            <a:off x="150840" y="0"/>
            <a:ext cx="2436480" cy="6857640"/>
            <a:chOff x="150840" y="0"/>
            <a:chExt cx="2436480" cy="6857640"/>
          </a:xfrm>
        </p:grpSpPr>
        <p:sp>
          <p:nvSpPr>
            <p:cNvPr id="56" name="CustomShape 2"/>
            <p:cNvSpPr/>
            <p:nvPr/>
          </p:nvSpPr>
          <p:spPr>
            <a:xfrm>
              <a:off x="457200" y="0"/>
              <a:ext cx="1122120" cy="53287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3"/>
            <p:cNvSpPr/>
            <p:nvPr/>
          </p:nvSpPr>
          <p:spPr>
            <a:xfrm>
              <a:off x="150840" y="0"/>
              <a:ext cx="1117080" cy="52765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4"/>
            <p:cNvSpPr/>
            <p:nvPr/>
          </p:nvSpPr>
          <p:spPr>
            <a:xfrm>
              <a:off x="150840" y="5238720"/>
              <a:ext cx="1228320" cy="16189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CustomShape 5"/>
            <p:cNvSpPr/>
            <p:nvPr/>
          </p:nvSpPr>
          <p:spPr>
            <a:xfrm>
              <a:off x="457200" y="5291280"/>
              <a:ext cx="1495080" cy="15663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CustomShape 6"/>
            <p:cNvSpPr/>
            <p:nvPr/>
          </p:nvSpPr>
          <p:spPr>
            <a:xfrm>
              <a:off x="457200" y="5286240"/>
              <a:ext cx="2130120" cy="15714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CustomShape 7"/>
            <p:cNvSpPr/>
            <p:nvPr/>
          </p:nvSpPr>
          <p:spPr>
            <a:xfrm>
              <a:off x="150840" y="5238720"/>
              <a:ext cx="1695240" cy="16189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8"/>
          <p:cNvSpPr>
            <a:spLocks noGrp="1"/>
          </p:cNvSpPr>
          <p:nvPr>
            <p:ph type="title"/>
          </p:nvPr>
        </p:nvSpPr>
        <p:spPr>
          <a:xfrm>
            <a:off x="1484280" y="685800"/>
            <a:ext cx="10018440" cy="17521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3" name="PlaceHolder 9"/>
          <p:cNvSpPr>
            <a:spLocks noGrp="1"/>
          </p:cNvSpPr>
          <p:nvPr>
            <p:ph type="body"/>
          </p:nvPr>
        </p:nvSpPr>
        <p:spPr>
          <a:xfrm>
            <a:off x="1484280" y="2666880"/>
            <a:ext cx="10018440" cy="3123720"/>
          </a:xfrm>
          <a:prstGeom prst="rect">
            <a:avLst/>
          </a:prstGeom>
        </p:spPr>
        <p:txBody>
          <a:bodyPr anchor="ctr"/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orbel"/>
            </a:endParaRPr>
          </a:p>
          <a:p>
            <a:pPr lvl="1" marL="743040" indent="-28548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orbel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orbel"/>
            </a:endParaRPr>
          </a:p>
          <a:p>
            <a:pPr lvl="2" marL="1200240" indent="-28548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orbel"/>
            </a:endParaRPr>
          </a:p>
          <a:p>
            <a:pPr lvl="3" marL="1542960" indent="-171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orbel"/>
            </a:endParaRPr>
          </a:p>
          <a:p>
            <a:pPr lvl="4" marL="2000160" indent="-171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orbel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4" name="PlaceHolder 10"/>
          <p:cNvSpPr>
            <a:spLocks noGrp="1"/>
          </p:cNvSpPr>
          <p:nvPr>
            <p:ph type="dt"/>
          </p:nvPr>
        </p:nvSpPr>
        <p:spPr>
          <a:xfrm>
            <a:off x="9732600" y="5883120"/>
            <a:ext cx="11426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F37062-0D1D-49E3-96C2-0C58206AD7CE}" type="datetime">
              <a:rPr b="0" lang="en-US" sz="1000" spc="-1" strike="noStrike">
                <a:solidFill>
                  <a:srgbClr val="000000"/>
                </a:solidFill>
                <a:latin typeface="Corbel"/>
              </a:rPr>
              <a:t>5/10/20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65" name="PlaceHolder 11"/>
          <p:cNvSpPr>
            <a:spLocks noGrp="1"/>
          </p:cNvSpPr>
          <p:nvPr>
            <p:ph type="ftr"/>
          </p:nvPr>
        </p:nvSpPr>
        <p:spPr>
          <a:xfrm>
            <a:off x="2572200" y="5883120"/>
            <a:ext cx="70837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66" name="PlaceHolder 12"/>
          <p:cNvSpPr>
            <a:spLocks noGrp="1"/>
          </p:cNvSpPr>
          <p:nvPr>
            <p:ph type="sldNum"/>
          </p:nvPr>
        </p:nvSpPr>
        <p:spPr>
          <a:xfrm>
            <a:off x="10951920" y="5867280"/>
            <a:ext cx="5508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0AB35C4-25BA-4252-B824-7F6BB2D266CD}" type="slidenum">
              <a:rPr b="0" lang="en-US" sz="1000" spc="-1" strike="noStrike">
                <a:solidFill>
                  <a:srgbClr val="000000"/>
                </a:solidFill>
                <a:latin typeface="Corbel"/>
              </a:rPr>
              <a:t>1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979560"/>
            <a:ext cx="10972440" cy="1567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50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2873520"/>
            <a:ext cx="10972440" cy="3331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70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87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509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3509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8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318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8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88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61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61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37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37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15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dt"/>
          </p:nvPr>
        </p:nvSpPr>
        <p:spPr>
          <a:xfrm>
            <a:off x="609480" y="6247080"/>
            <a:ext cx="2840400" cy="4726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ftr"/>
          </p:nvPr>
        </p:nvSpPr>
        <p:spPr>
          <a:xfrm>
            <a:off x="4169520" y="6247080"/>
            <a:ext cx="3864600" cy="4726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sldNum"/>
          </p:nvPr>
        </p:nvSpPr>
        <p:spPr>
          <a:xfrm>
            <a:off x="8741520" y="6247080"/>
            <a:ext cx="2840400" cy="472680"/>
          </a:xfrm>
          <a:prstGeom prst="rect">
            <a:avLst/>
          </a:prstGeom>
        </p:spPr>
        <p:txBody>
          <a:bodyPr lIns="0" rIns="0" tIns="0" bIns="0"/>
          <a:p>
            <a:pPr algn="r"/>
            <a:fld id="{10B0D520-611F-4F4D-A132-28FED9565604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1</a:t>
            </a:fld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2928240" y="1380240"/>
            <a:ext cx="8574120" cy="26157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orbel"/>
              </a:rPr>
              <a:t>University Student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4515480" y="3996360"/>
            <a:ext cx="6987240" cy="1388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Tushar Rakholiya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</a:rPr>
              <a:t>Ramesh Kyasaram</a:t>
            </a:r>
            <a:endParaRPr b="0" lang="en-US" sz="2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484280" y="685800"/>
            <a:ext cx="10018440" cy="17521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orbel"/>
              </a:rPr>
              <a:t>Summary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1319760" y="1979640"/>
            <a:ext cx="10182960" cy="3811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In this assignment we created a RESTful Web Service using python Flask and uploaded it on Docker container on Ubuntu system.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first created web service and made Dockerfile and requirements.txt for creating docker and uploading the web service in docker.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We can see our data model when we complete uploading web app on container and run it.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data model is about students of university. The first GET requests displays the student list.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second GET request displays student id in that university..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marL="285840" indent="-2854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</a:rPr>
              <a:t>The last one shows subjects, grade of the subject, students of a specific student present in that university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4225320" y="2967480"/>
            <a:ext cx="53031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orbel"/>
              </a:rPr>
              <a:t>THANK YOU</a:t>
            </a:r>
            <a:endParaRPr b="0" lang="en-US" sz="5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1717</TotalTime>
  <Application>LibreOffice/6.0.7.3$Linux_X86_64 LibreOffice_project/00m0$Build-3</Application>
  <Words>125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2019-12-07T20:27:20Z</dcterms:created>
  <dc:creator>Soham Save</dc:creator>
  <dc:description/>
  <dc:language>en-US</dc:language>
  <cp:lastModifiedBy/>
  <dcterms:modified xsi:type="dcterms:W3CDTF">2020-05-10T21:37:01Z</dcterms:modified>
  <cp:revision>13</cp:revision>
  <dc:subject/>
  <dc:title>Chicago Employee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