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5" r:id="rId5"/>
    <p:sldId id="264" r:id="rId6"/>
    <p:sldId id="263" r:id="rId7"/>
    <p:sldId id="261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ABEF-0332-40D9-A09B-67B53C7D796C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2C0F-D0A9-476E-A2EE-2F0CE003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ABEF-0332-40D9-A09B-67B53C7D796C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2C0F-D0A9-476E-A2EE-2F0CE003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ABEF-0332-40D9-A09B-67B53C7D796C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2C0F-D0A9-476E-A2EE-2F0CE003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4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ABEF-0332-40D9-A09B-67B53C7D796C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2C0F-D0A9-476E-A2EE-2F0CE003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ABEF-0332-40D9-A09B-67B53C7D796C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2C0F-D0A9-476E-A2EE-2F0CE003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3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ABEF-0332-40D9-A09B-67B53C7D796C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2C0F-D0A9-476E-A2EE-2F0CE003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8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ABEF-0332-40D9-A09B-67B53C7D796C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2C0F-D0A9-476E-A2EE-2F0CE003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9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ABEF-0332-40D9-A09B-67B53C7D796C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2C0F-D0A9-476E-A2EE-2F0CE003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0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ABEF-0332-40D9-A09B-67B53C7D796C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2C0F-D0A9-476E-A2EE-2F0CE003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6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ABEF-0332-40D9-A09B-67B53C7D796C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2C0F-D0A9-476E-A2EE-2F0CE003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0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ABEF-0332-40D9-A09B-67B53C7D796C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2C0F-D0A9-476E-A2EE-2F0CE003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BABEF-0332-40D9-A09B-67B53C7D796C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62C0F-D0A9-476E-A2EE-2F0CE003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8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GROUP-6</a:t>
            </a:r>
            <a:endParaRPr lang="en-US" sz="1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Project Name</a:t>
            </a:r>
          </a:p>
          <a:p>
            <a:r>
              <a:rPr lang="en-US" sz="3600" dirty="0" smtClean="0"/>
              <a:t>***********</a:t>
            </a:r>
          </a:p>
          <a:p>
            <a:r>
              <a:rPr lang="en-US" sz="3600" dirty="0" smtClean="0"/>
              <a:t>Barclays Premier League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682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Name : Aung Phyo Thu</a:t>
            </a:r>
            <a:br>
              <a:rPr lang="en-US" dirty="0" smtClean="0"/>
            </a:br>
            <a:r>
              <a:rPr lang="en-US" dirty="0" smtClean="0"/>
              <a:t>Student ID : 2CS-38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30" y="1690688"/>
            <a:ext cx="5033525" cy="5033525"/>
          </a:xfrm>
        </p:spPr>
      </p:pic>
    </p:spTree>
    <p:extLst>
      <p:ext uri="{BB962C8B-B14F-4D97-AF65-F5344CB8AC3E}">
        <p14:creationId xmlns:p14="http://schemas.microsoft.com/office/powerpoint/2010/main" val="85053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Name : Aye Chan Aung</a:t>
            </a:r>
            <a:br>
              <a:rPr lang="en-US" dirty="0" smtClean="0"/>
            </a:br>
            <a:r>
              <a:rPr lang="en-US" dirty="0" smtClean="0"/>
              <a:t>Student ID : 2CS-31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9" y="1690688"/>
            <a:ext cx="5037658" cy="5037658"/>
          </a:xfrm>
        </p:spPr>
      </p:pic>
    </p:spTree>
    <p:extLst>
      <p:ext uri="{BB962C8B-B14F-4D97-AF65-F5344CB8AC3E}">
        <p14:creationId xmlns:p14="http://schemas.microsoft.com/office/powerpoint/2010/main" val="413175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Name : Hein </a:t>
            </a:r>
            <a:r>
              <a:rPr lang="en-US" dirty="0" err="1" smtClean="0"/>
              <a:t>Htet</a:t>
            </a:r>
            <a:r>
              <a:rPr lang="en-US" dirty="0" smtClean="0"/>
              <a:t> </a:t>
            </a:r>
            <a:r>
              <a:rPr lang="en-US" dirty="0" err="1" smtClean="0"/>
              <a:t>Zaw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Student ID : 2CS-35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13" y="1690687"/>
            <a:ext cx="5024011" cy="5024011"/>
          </a:xfrm>
        </p:spPr>
      </p:pic>
    </p:spTree>
    <p:extLst>
      <p:ext uri="{BB962C8B-B14F-4D97-AF65-F5344CB8AC3E}">
        <p14:creationId xmlns:p14="http://schemas.microsoft.com/office/powerpoint/2010/main" val="45938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Name : Hein Min San</a:t>
            </a:r>
            <a:br>
              <a:rPr lang="en-US" dirty="0" smtClean="0"/>
            </a:br>
            <a:r>
              <a:rPr lang="en-US" dirty="0" smtClean="0"/>
              <a:t>Student ID : 2CS-43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24" y="1690687"/>
            <a:ext cx="5024011" cy="5024011"/>
          </a:xfrm>
        </p:spPr>
      </p:pic>
    </p:spTree>
    <p:extLst>
      <p:ext uri="{BB962C8B-B14F-4D97-AF65-F5344CB8AC3E}">
        <p14:creationId xmlns:p14="http://schemas.microsoft.com/office/powerpoint/2010/main" val="239107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Name : Kyaw </a:t>
            </a:r>
            <a:r>
              <a:rPr lang="en-US" dirty="0" smtClean="0"/>
              <a:t>Kyaw</a:t>
            </a:r>
            <a:r>
              <a:rPr lang="en-US" dirty="0" smtClean="0"/>
              <a:t> Aung</a:t>
            </a:r>
            <a:br>
              <a:rPr lang="en-US" dirty="0" smtClean="0"/>
            </a:br>
            <a:r>
              <a:rPr lang="en-US" dirty="0" smtClean="0"/>
              <a:t>Student ID : 2CS-6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65" y="1690688"/>
            <a:ext cx="5020102" cy="5020102"/>
          </a:xfrm>
        </p:spPr>
      </p:pic>
    </p:spTree>
    <p:extLst>
      <p:ext uri="{BB962C8B-B14F-4D97-AF65-F5344CB8AC3E}">
        <p14:creationId xmlns:p14="http://schemas.microsoft.com/office/powerpoint/2010/main" val="81087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Name : Yan Naing Soe</a:t>
            </a:r>
            <a:br>
              <a:rPr lang="en-US" dirty="0" smtClean="0"/>
            </a:br>
            <a:r>
              <a:rPr lang="en-US" dirty="0" smtClean="0"/>
              <a:t>Student ID : 2CS-5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57" y="1690688"/>
            <a:ext cx="5074692" cy="5074692"/>
          </a:xfrm>
        </p:spPr>
      </p:pic>
    </p:spTree>
    <p:extLst>
      <p:ext uri="{BB962C8B-B14F-4D97-AF65-F5344CB8AC3E}">
        <p14:creationId xmlns:p14="http://schemas.microsoft.com/office/powerpoint/2010/main" val="141489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Name : Ye Ko Hlaing</a:t>
            </a:r>
            <a:br>
              <a:rPr lang="en-US" dirty="0" smtClean="0"/>
            </a:br>
            <a:r>
              <a:rPr lang="en-US" dirty="0" smtClean="0"/>
              <a:t>Student ID : 2CS-41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12" y="1690687"/>
            <a:ext cx="4996715" cy="4996715"/>
          </a:xfrm>
        </p:spPr>
      </p:pic>
    </p:spTree>
    <p:extLst>
      <p:ext uri="{BB962C8B-B14F-4D97-AF65-F5344CB8AC3E}">
        <p14:creationId xmlns:p14="http://schemas.microsoft.com/office/powerpoint/2010/main" val="211557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Name : Ye Yint Aung</a:t>
            </a:r>
            <a:br>
              <a:rPr lang="en-US" dirty="0" smtClean="0"/>
            </a:br>
            <a:r>
              <a:rPr lang="en-US" dirty="0" smtClean="0"/>
              <a:t>Student ID : 2CS-25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51" y="1690687"/>
            <a:ext cx="5088341" cy="5088341"/>
          </a:xfrm>
        </p:spPr>
      </p:pic>
    </p:spTree>
    <p:extLst>
      <p:ext uri="{BB962C8B-B14F-4D97-AF65-F5344CB8AC3E}">
        <p14:creationId xmlns:p14="http://schemas.microsoft.com/office/powerpoint/2010/main" val="358905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55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GROUP-6</vt:lpstr>
      <vt:lpstr>Student Name : Aung Phyo Thu Student ID : 2CS-38</vt:lpstr>
      <vt:lpstr>Student Name : Aye Chan Aung Student ID : 2CS-31</vt:lpstr>
      <vt:lpstr>Student Name : Hein Htet Zaw Student ID : 2CS-35</vt:lpstr>
      <vt:lpstr>Student Name : Hein Min San Student ID : 2CS-43</vt:lpstr>
      <vt:lpstr>Student Name : Kyaw Kyaw Aung Student ID : 2CS-6</vt:lpstr>
      <vt:lpstr>Student Name : Yan Naing Soe Student ID : 2CS-5</vt:lpstr>
      <vt:lpstr>Student Name : Ye Ko Hlaing Student ID : 2CS-41</vt:lpstr>
      <vt:lpstr>Student Name : Ye Yint Aung Student ID : 2CS-25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GROUP-6</dc:title>
  <dc:creator>MicrosoftAccount\kyawkyawaung2015@outlook.com</dc:creator>
  <cp:lastModifiedBy>MicrosoftAccount\kyawkyawaung2015@outlook.com</cp:lastModifiedBy>
  <cp:revision>4</cp:revision>
  <dcterms:created xsi:type="dcterms:W3CDTF">2016-08-15T15:58:03Z</dcterms:created>
  <dcterms:modified xsi:type="dcterms:W3CDTF">2016-08-15T16:16:15Z</dcterms:modified>
</cp:coreProperties>
</file>