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023761"/>
                  </p:ext>
                </p:extLst>
              </p:nvPr>
            </p:nvGraphicFramePr>
            <p:xfrm>
              <a:off x="521208" y="-128016"/>
              <a:ext cx="12371832" cy="7196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208" y="-128016"/>
                <a:ext cx="12371832" cy="7196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f1c48eb-0e61-4946-927f-84d6efd86fb1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82YS2/jNhCA/0qhy16MgtSLVG6Jk6IFuq0RL9JDERRDcqRwVxYFik7jBv7vHUrObhMYTXsQoIMBcTjPTyOJ4+fE2KFv4fAL7DC5SK6c+7ID/+U7nqyS7rUsM1AWiqtc17pgpTaVTEnL9cG6bkgunpMAvsFwZ4c9tNEhCX+/XyXQthto4qqGdsBV0qMfXAet/QsnZdoKfo/HVYJPfes8RJfbAAGj20dSpzWlwr/PKCLoYB9xizpM0lvsnQ+ndam4yRiqHHVWFSwTtY42w7Q7pvm+fgw6JrZ2XQDbUQJRpjFHkUOtCpEa0i5TnkZ5bdtwUlGHm6feU91E49BHfJfmETqNJhmL8zhMtTwnl03jsYFwWt682ly7dr87I9+6vdd4i/W41QUbDhTjx9trCDBgSI7EcOMdER43bnaE84D4x3h/4+YP++7ELYvLB/fn2iOBNskFO96TZLBd057uyzcQn6ZiNPhYiFOfiV4s+BidcGFMyVluBANRSWlMXi6by9oGar7uGgc9GxXDWaoywSrGtGZYYF4Vy6ayxafZaFQi1Rp5KUVZMlkWmcKF0/gI3gZoZ+0RLUtTFFVRVaKWOXADwiybysYNdgwwF5KMlXmtpZA8FzKXhiHwZSO5xh582GEXZoOCrMokPTgaKg5ZzTItqmVDmb7ec/FIuUkV1CaTKi1lwQzUC2+SW9A476ukghJ1rpBOKVBhzcHky0byETo6FvpZjyYG0FSaqSpVDBTjkhV62VQ26GvndzGBrXZ+PjTCaFVJyLjShdRFUUtceMNc/3o1Gw1Fx/mavr+VyQqk01qthXiXxpqCNs5bTWHeApntBP8/yx1aq9G/KjjZIQ1q8aJBmm2iEdXUT0EtDt/qfn119zKIpXQPvNuNZqfJ8YEinKlmlUxpUKKr5LcHpH6ORjRXGfvSKz+9oTScVP4Dv2kxhn+HG4W/g3Y/zqTk/WcbpsKfJzFZfLhsoVG4+uRtBx+iyT11RvxFY0MFncG0c2YEiWNnnPd7BYPV0eHk7mWApWQ//2Mq/ZrdbK1zPzZ6XUKWFpzTS1GwmgHDUkZ//9pEMOZ5tQ+BMnnz7IxezzWX24ehp8/eBjo8g46QQWfQvINv/M/gK7zj8W8NGD6tsxAAAA==&quot;"/>
    <we:property name="creatorSessionId" value="&quot;e914ad9a-f82a-4f1d-98f6-1ac40f8d7030&quot;"/>
    <we:property name="creatorTenantId" value="&quot;49978f21-34a7-4783-8c50-b0263d97c923&quot;"/>
    <we:property name="creatorUserId" value="&quot;100320028CA42963&quot;"/>
    <we:property name="datasetId" value="&quot;93f3e811-c2c7-4e44-9330-1a776b557f7e&quot;"/>
    <we:property name="embedUrl" value="&quot;/reportEmbed?reportId=315a7e64-138a-4f42-aff2-1737eb7494d2&amp;config=eyJjbHVzdGVyVXJsIjoiaHR0cHM6Ly9XQUJJLVdFU1QtRVVST1BFLUUtUFJJTUFSWS1yZWRpcmVjdC5hbmFseXNpcy53aW5kb3dzLm5ldCIsImVtYmVkRmVhdHVyZXMiOnsibW9kZXJuRW1iZWQiOnRydWUsInVzYWdlTWV0cmljc1ZOZXh0Ijp0cnVlfX0%3D&amp;disableSensitivityBanner=true&quot;"/>
    <we:property name="initialStateBookmark" value="&quot;H4sIAAAAAAAAA+2X32/aMBDH/5XJL3tBUwIBQt/4Va3q2iKYuocJTZf4Am6TOLKdrqzif9/Zgba0rB2o3V5AQorP9t33vv4o4DvGhS5SWJxDhuyI9aS8zkBdf/BZjeWr2MXF6Vl3fPrjvHs2pLAsjJC5Zkd3zICaobkUuoTUZqDg92mNQZqOYGZHCaQaa6xApWUOqfiF1WKaMqrEZY3hbZFKBTblxIBBm/aGltOYavufGlQRYiNucIKxqaJjLKQy63GN6erJSdqcs8lcwb7MDYicEtuYF4Yh932IvSgMfR7VPfBsPBGpWS2JFsPbQlE/1OWisD50+Q3kMXLmRCvUelWhO5spnMG64HBjsi/TMtsSn8hSxTjGxE3lRpgF1fg8HoABjYYtyZuRkuScmxhmxcnABY/LfNVb3Q7n8mdfIRnH2ZG3rN2r7VNoJpWIIX0m+I00TfCWPZcwpYgW+SxdHfXDGXytlHGZl6Y/B2UsTNEVHZV1nLZJxVH1Fs70gVDrM6zXnuj8j4Yvp2scae3VI+5Wflfi39Tg6dKG63E7aAPvBNjCIGz7DWwmB2R31XQGShhIB6jjfdAtBB7A3dnmCuAAk0bYaXbiwAsbAHHsNfwDwLtq6gtDP6L5vgAf3r37GV0h7EUN5A2P/i2AF/Kk1YoxOCC8q6aR1MIpOfD7jvw+crmCN4qDZqfd5D73Emglvh+0mq/C+w9wGGBBx5lhbvYBQqciRrUBA8uQbiX2YYb0h99uooaKqqJA/dD05tPl+tZBzBwrmbltq3vRnCpsaaXGKhmePdpvc1S4OsKcizVhJ08s0n9/ytXAlX/JNKp9CWnpbl+U+oswVdd3VZiWf6StvHTAfbQbLBH2a7dy6mWLQ5nkzkN0RGzP2gMtYpuwSvcHuu+1vQ8yFd1tbEGzHtabjQ7UedTucOA22YvwgBPZK41x18hH7xP32Q6VLI0uIMYR5LjFN/ILco78Fe/cxZi5IiRJROlrZtvr8r3Ty+VvyOr6PbkPAAA=&quot;"/>
    <we:property name="isFiltersActionButtonVisible" value="true"/>
    <we:property name="pageDisplayName" value="&quot;DashBoardHRData&quot;"/>
    <we:property name="pageName" value="&quot;ReportSection&quot;"/>
    <we:property name="reportEmbeddedTime" value="&quot;2023-03-29T08:27:37.469Z&quot;"/>
    <we:property name="reportName" value="&quot;ProjectHRAnalytics&quot;"/>
    <we:property name="reportState" value="&quot;CONNECTED&quot;"/>
    <we:property name="reportUrl" value="&quot;/groups/me/reports/315a7e64-138a-4f42-aff2-1737eb7494d2/ReportSection?bookmarkGuid=f0760a36-61c8-4f14-9c5e-9a2f916a7d7a&amp;bookmarkUsage=1&amp;ctid=49978f21-34a7-4783-8c50-b0263d97c923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Kyaw Lin</cp:lastModifiedBy>
  <cp:revision>4</cp:revision>
  <dcterms:created xsi:type="dcterms:W3CDTF">2018-06-07T21:39:02Z</dcterms:created>
  <dcterms:modified xsi:type="dcterms:W3CDTF">2023-03-29T08:30:06Z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