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0424da4-60ac-4567-844d-78f83af5f73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fb9dfbe0-ab7f-49fd-b379-678408e37d78/ReportSection?bookmarkGuid=aa9b8eed-639a-4604-ac78-26ee606087aa&amp;bookmarkUsage=1&amp;ctid=49978f21-34a7-4783-8c50-b0263d97c923&amp;fromEntryPoint=export&quot;"/>
    <we:property name="reportState" value="&quot;CONNECTED&quot;"/>
    <we:property name="reportEmbeddedTime" value="&quot;2023-03-29T08:32:22.153Z&quot;"/>
    <we:property name="creatorSessionId" value="&quot;2ee81c7d-00c8-4790-b2c7-c7875b0ca5ff&quot;"/>
    <we:property name="creatorUserId" value="&quot;100320028CA42963&quot;"/>
    <we:property name="creatorTenantId" value="&quot;49978f21-34a7-4783-8c50-b0263d97c923&quot;"/>
    <we:property name="reportName" value="&quot;ProjectDATAPROS&quot;"/>
    <we:property name="isFiltersActionButtonVisible" value="true"/>
    <we:property name="initialStateBookmark" value="&quot;H4sIAAAAAAAAA+1Z3W/bNhD/Vwg9rYDXSZZky3kJHCdZh6ZtFnftwxAMR+kos5FFjaLsqIX/9x4lZ1k8I06DtbWWPVk8Uvf1uw+e/MlJZFlkUL+GOToHzpFSV3PQV8xzek6+pr158/LV+OLlH6/Hr06IrAojVV46B58cAzpF806WFWSWAxF/v+w5kGXnkNqVgKzEnlOgLlUOmfyI7WHaMrrCVc/B6yJTGizLqQGDlu2CjtOaZHvPfZIIsZELnGJsWuoFFkqbm3XPKdunRqW7e5ZZI3CicgMyJ8aW5g6FwBCDKBm46IqwPwpdSy9lnmZrFW/ffVsX1g8Grw1X19YD/APxt5xWKzIhQDHkA+EL3/NcD/oR+n37tpCZWQvk9cl1ock75LOW2zhZQB5j4jQu0FiWa33HaaoxhRv1T+5sTlRWzbfQp6rSMV6gaLZyI01NMo7BADvXSrQHIWPTSi+wdqzWRCdYmnO/5fLPCtkvx83GaZWvnRfa5UwtJxoJmcQ5cFeXRLnXSzHo5K6LaKET1Ed1Y/6x1DfY9HsbVuyX6WQrkaJRwP1RiP4IIwxGbiCE3ylwf/Vc9iObVFpjbtg4xQ1Lvf8+yA9wQQu2EIEfxlEQ9weUx6NoOOKDnWBPyG2p0jImR23i/bXsIXPez2Q8Y2+lyZAdYWnYqTQlq4nxX5ZeqAwPn3vOPxHu7WWojqnwU99gU8hA1/9CnHLQkxlo06FY3eWD1eVNP6SXPvyt8a3DsDVqX+Lusm2Qrud5QTyMo0EfgjiBiIf7mFYhmXcKCxJq0L6QapjPKb7YGeRpRah0KJe+oKf3Ol3KdjerRvGu1YF7LybfsQQ8LEfavKdWim7o+hwS5AEPub+fee/dBuFEVbnRNUuUjT+WkZOZzLvURB9uzW1Q9R+RVkYjzqHYTKmtgfmzVlXxVRvTw2xuw9JLBok/TETiRp43ijkf8lG3rvQDsvaFWrIXUBQ1A42NqTK/WzPPVSmtWmwpzYyZGTKhskwtCdVD9sN7pa9+OpOCSi5dNci0ZxtB4Xcm4r+JO7bcP5+yO4JHlIwUKpq9utODv1lgtdPnYBgPqSxxNxDgCh65oS+eXl1qB5+nnX3bfbAl5Z6cD7Y0pf/LzhelUVtrALjXH/kwjAJvEHsDHiW7v3TtU4zd+51k34bc4RrQRAoh4yozbAklk4YQ0w22RjFOul4RyPRo+R4+ZtRNVF6Zrk26u5D8ruPuI5Gzg0Yza9yC4MxRp83fW6oyZQExnkOOje5FK1Bic44iEvLEIt48a/t7RtO2bgF/B1nVzl+V/Y5NMigEJM/wgefXyn0GBNO/E/obAAA=&quot;"/>
    <we:property name="bookmark" value="&quot;H4sIAAAAAAAAA+1ZS2/bRhD+KwueWkBN+X74Ythy3BQICtdKm0Phwyw5S21McdnlUjIb6L93SMp1pQqWYzSJWPemnV3OznzfPDjURyuTdVVA+xMs0DqxzpW6XYC+ZY41scptmRNwG0QaZzGEruuCG/sJnVKVkaqsrZOPlgGdo/lV1g0UnUIS/nYzsaAoriDvVgKKGidWhbpWJRTyDxwO05bRDa4nFt5VhdLQqZwZMNipXdJxWpMpziuPboTUyCXOMDWD9Borpc39emLVw6/epO29Tll/4VSVBmRJijuZHQmBAfpxFtpoi8BNAruT17LMi42JD8++a6sOFoN3hqu7DgH+gfR3mtZrcsFHEfFQeMJzHNshmNBzu6eFLMzmQt6+vqs0oUOYDdrOsiWUKWZWD4HGut7Ye5bnGnO4N//11uZUFc1ij3ymGp3iNYp+qzTStHTHBRhgV1qJ4SAUbNboJbZWZzXJiZb+3C+l/L1B9uNFv3HZlBvwgm45V6upRmIms07s9Q1JHkUpBZ1tQ0QLnaE+b3v3L6S+58ad7HhxXK6TrySKE597SYBegjH6ie0L4Y2K3J8dm33Hpo3WWBp2luOOp85/n+QnQDCQLYTvBWnsp25IeZzEUcLDg2RPCbZcaZkSULt8fy5/yJ33c5nO2TtpCmTnWBt2KU3NWlL8l6fXqsDTV471T4YnRxmqZ1T4qW+wGRSg238hTjno6Ry0GVGsHsJgfXPfD+mhD39rfJswHJw6lri7GRqk7TiOn0ZpHLrgpxnEPDjGtArIvUtY0qUGuwdyDYsFxRd7C2XeECsjyqVP6OmTUZeyw82qN3xsdeDRF5OvWAKeliND3lMrRTuwPQ4Zcp8H3DvOvHcegnCqmtLolmWqiz9WEMhMlmNqok/35iGo3GekldGIC6h2U2pvYP6gVVN91sb0NJ+HsHSyMPOiTGR27DhJynnEk3G90ofk7Ru1Ym+gqloGGntXZbldM69ULTuz2EqaOTNzZEIVhVoRq6fsm/dK337/VgoqufSqQa59uxMU3mgi/ovAsef98yXD4T+jZOTQ0Ow1nh78xQJrmD7DKI2oLHHbF2ALHtuBJ15eXRoGn5edffsx2JNyLw6DPU3p/7LzSWk01BoA7riJB1HsO2HqhDzODn/pOqYYe/Q7ybENudGG0EwKIdOmMGwFNZOGGNM9t0YxTrbeEsn0s9N7+pxRN1NlY8Y26R5i8quOu89krhs0+llj66+iPwFlj+JTfRsAAA==&quot;"/>
    <we:property name="embedUrl" value="&quot;/reportEmbed?reportId=fb9dfbe0-ab7f-49fd-b379-678408e37d78&amp;config=eyJjbHVzdGVyVXJsIjoiaHR0cHM6Ly9XQUJJLVdFU1QtRVVST1BFLUUtUFJJTUFSWS1yZWRpcmVjdC5hbmFseXNpcy53aW5kb3dzLm5ldCIsImVtYmVkRmVhdHVyZXMiOnsibW9kZXJuRW1iZWQiOnRydWUsInVzYWdlTWV0cmljc1ZOZXh0Ijp0cnVlfX0%3D&amp;disableSensitivityBanner=true&quot;"/>
    <we:property name="datasetId" value="&quot;5f05411e-dcb9-4636-ba17-3c7e17205902&quot;"/>
    <we:property name="pageName" value="&quot;ReportSection&quot;"/>
    <we:property name="pageDisplayName" value="&quot;Page 1&quot;"/>
    <we:property name="backgroundColor" value="&quot;#F9F7F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Kyaw Lin</cp:lastModifiedBy>
  <cp:revision>3</cp:revision>
  <dcterms:created xsi:type="dcterms:W3CDTF">2018-06-07T21:39:02Z</dcterms:created>
  <dcterms:modified xsi:type="dcterms:W3CDTF">2023-03-29T08:33:07Z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