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7" r:id="rId9"/>
    <p:sldId id="266" r:id="rId10"/>
    <p:sldId id="265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65"/>
    <p:restoredTop sz="95952"/>
  </p:normalViewPr>
  <p:slideViewPr>
    <p:cSldViewPr snapToGrid="0">
      <p:cViewPr varScale="1">
        <p:scale>
          <a:sx n="97" d="100"/>
          <a:sy n="97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wmansion.com/react-native-reanimated/docs/fundamentals/installation" TargetMode="External"/><Relationship Id="rId2" Type="http://schemas.openxmlformats.org/officeDocument/2006/relationships/hyperlink" Target="https://docs.swmansion.com/react-native-reanimated/docs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wmansion.com/react-native-reanimated/docs/api/animations/withSpring" TargetMode="External"/><Relationship Id="rId2" Type="http://schemas.openxmlformats.org/officeDocument/2006/relationships/hyperlink" Target="https://docs.swmansion.com/react-native-reanimated/docs/api/animations/withTiming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docs/animated" TargetMode="External"/><Relationship Id="rId2" Type="http://schemas.openxmlformats.org/officeDocument/2006/relationships/hyperlink" Target="https://reactnative.dev/docs/animations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c/wcandillon" TargetMode="External"/><Relationship Id="rId4" Type="http://schemas.openxmlformats.org/officeDocument/2006/relationships/hyperlink" Target="https://docs.swmansion.com/react-native-reanimated/doc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native.dev/docs/animated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native.dev/docs/animated#timing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docs/easing#methods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eactnative.dev/docs/animated#spr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docs/animated#decay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native.dev/docs/animated#composing-animations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native.dev/docs/animated#composing-animation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3696-A588-F952-5AE4-7901857EE5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M" dirty="0"/>
              <a:t>React native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BBE86-80A1-8481-1492-EC0DA800D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MM" dirty="0"/>
              <a:t>nimation &amp; reanimated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E4022-ED39-8277-F5D1-BA8ADD711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73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9D67-E29C-0A01-CA05-61648F42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27" y="124858"/>
            <a:ext cx="10131425" cy="1456267"/>
          </a:xfrm>
        </p:spPr>
        <p:txBody>
          <a:bodyPr/>
          <a:lstStyle/>
          <a:p>
            <a:r>
              <a:rPr lang="en-MM" dirty="0"/>
              <a:t>useNativedriver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A97BA-F911-BE5E-FF6C-9294C8D74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841" y="2351121"/>
            <a:ext cx="6502400" cy="297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B48E59-D0A1-C43A-22DB-AB64A1B2A88F}"/>
              </a:ext>
            </a:extLst>
          </p:cNvPr>
          <p:cNvSpPr txBox="1"/>
          <p:nvPr/>
        </p:nvSpPr>
        <p:spPr>
          <a:xfrm>
            <a:off x="627630" y="2351121"/>
            <a:ext cx="35387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M" dirty="0"/>
              <a:t>React </a:t>
            </a:r>
            <a:r>
              <a:rPr lang="en-MM"/>
              <a:t>Native Old Architecture</a:t>
            </a:r>
            <a:endParaRPr lang="en-MM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M" dirty="0"/>
              <a:t>Low performance for Animation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M" dirty="0"/>
          </a:p>
          <a:p>
            <a:endParaRPr lang="en-MM" dirty="0"/>
          </a:p>
          <a:p>
            <a:r>
              <a:rPr lang="en-MM" dirty="0"/>
              <a:t>useNativeDriver =&gt;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M" dirty="0"/>
              <a:t>Perform Animation on UI 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M" dirty="0"/>
              <a:t>Improve Animation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M" dirty="0">
                <a:solidFill>
                  <a:srgbClr val="FF0000"/>
                </a:solidFill>
              </a:rPr>
              <a:t>Doesn’t support for COLOR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AF64DAF-4187-2A94-5635-199082B6C24F}"/>
              </a:ext>
            </a:extLst>
          </p:cNvPr>
          <p:cNvCxnSpPr/>
          <p:nvPr/>
        </p:nvCxnSpPr>
        <p:spPr>
          <a:xfrm>
            <a:off x="3893849" y="2528681"/>
            <a:ext cx="1178805" cy="493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42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328C-EA21-3851-A590-656BD63B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11" y="576550"/>
            <a:ext cx="10131425" cy="712424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MM" dirty="0"/>
              <a:t>eact native reanimated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D541C-4ACF-2C21-04FB-63B37E88D1F7}"/>
              </a:ext>
            </a:extLst>
          </p:cNvPr>
          <p:cNvSpPr txBox="1"/>
          <p:nvPr/>
        </p:nvSpPr>
        <p:spPr>
          <a:xfrm>
            <a:off x="1178664" y="1466646"/>
            <a:ext cx="112592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Third party library for React Native Animation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Reanimated 2 is version 2 of reanimated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Animations on UI Thread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Better Performance than Animated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chemeClr val="tx1">
                    <a:lumMod val="85000"/>
                  </a:schemeClr>
                </a:solidFill>
              </a:rPr>
              <a:t>useSharedValues</a:t>
            </a:r>
            <a:r>
              <a:rPr lang="en-US" dirty="0"/>
              <a:t> =&gt; Animated API’s </a:t>
            </a:r>
            <a:r>
              <a:rPr lang="en-US" dirty="0" err="1"/>
              <a:t>Animated.Value</a:t>
            </a:r>
            <a:r>
              <a:rPr lang="en-US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chemeClr val="tx1">
                    <a:lumMod val="85000"/>
                  </a:schemeClr>
                </a:solidFill>
              </a:rPr>
              <a:t>useAnimatedStyle</a:t>
            </a:r>
            <a:r>
              <a:rPr lang="en-US" dirty="0"/>
              <a:t> =&gt; For styling animated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Official Documentation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1500" dirty="0">
                <a:hlinkClick r:id="rId2"/>
              </a:rPr>
              <a:t>	https://docs.swmansion.com/react-native-reanimated/docs</a:t>
            </a:r>
            <a:endParaRPr lang="en-US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Installation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hlinkClick r:id="rId3"/>
              </a:rPr>
              <a:t>	https://docs.swmansion.com/react-native-reanimated/docs/fundamentals/installation</a:t>
            </a:r>
            <a:endParaRPr lang="en-US" sz="1500" dirty="0"/>
          </a:p>
          <a:p>
            <a:pPr>
              <a:lnSpc>
                <a:spcPct val="150000"/>
              </a:lnSpc>
            </a:pPr>
            <a:endParaRPr lang="en-MM" dirty="0"/>
          </a:p>
          <a:p>
            <a:endParaRPr lang="en-MM" dirty="0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AA6F073-98A0-D52C-9DE1-47163E7AC85B}"/>
              </a:ext>
            </a:extLst>
          </p:cNvPr>
          <p:cNvSpPr/>
          <p:nvPr/>
        </p:nvSpPr>
        <p:spPr>
          <a:xfrm>
            <a:off x="2183837" y="4417277"/>
            <a:ext cx="224226" cy="366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M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EFDDBA38-A04B-17AB-D84E-C29C910A1438}"/>
              </a:ext>
            </a:extLst>
          </p:cNvPr>
          <p:cNvSpPr/>
          <p:nvPr/>
        </p:nvSpPr>
        <p:spPr>
          <a:xfrm>
            <a:off x="2183837" y="5574818"/>
            <a:ext cx="224226" cy="366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2337708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A79D-C27B-F3EB-A16C-76DEBAC3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47" y="163551"/>
            <a:ext cx="10131425" cy="1456267"/>
          </a:xfrm>
        </p:spPr>
        <p:txBody>
          <a:bodyPr/>
          <a:lstStyle/>
          <a:p>
            <a:r>
              <a:rPr lang="en-MM" dirty="0"/>
              <a:t>Reanimated 2 - animations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58059-A652-2B28-61DC-69B48EF1F1D9}"/>
              </a:ext>
            </a:extLst>
          </p:cNvPr>
          <p:cNvSpPr txBox="1"/>
          <p:nvPr/>
        </p:nvSpPr>
        <p:spPr>
          <a:xfrm>
            <a:off x="791737" y="1717288"/>
            <a:ext cx="7817268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Timing Animation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withTiming</a:t>
            </a:r>
            <a:r>
              <a:rPr lang="en-US" dirty="0"/>
              <a:t>(</a:t>
            </a:r>
            <a:r>
              <a:rPr lang="en-US" dirty="0" err="1"/>
              <a:t>toValue</a:t>
            </a:r>
            <a:r>
              <a:rPr lang="en-US" dirty="0"/>
              <a:t>, options)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Options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dirty="0"/>
              <a:t>Duration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dirty="0"/>
              <a:t>Easing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err="1">
                <a:hlinkClick r:id="rId2"/>
              </a:rPr>
              <a:t>docs.swmansion.com</a:t>
            </a:r>
            <a:r>
              <a:rPr lang="en-US" sz="1400" dirty="0">
                <a:hlinkClick r:id="rId2"/>
              </a:rPr>
              <a:t>/react-native-reanimated/docs/</a:t>
            </a:r>
            <a:r>
              <a:rPr lang="en-US" sz="1400" dirty="0" err="1">
                <a:hlinkClick r:id="rId2"/>
              </a:rPr>
              <a:t>api</a:t>
            </a:r>
            <a:r>
              <a:rPr lang="en-US" sz="1400" dirty="0">
                <a:hlinkClick r:id="rId2"/>
              </a:rPr>
              <a:t>/animations/</a:t>
            </a:r>
            <a:r>
              <a:rPr lang="en-US" sz="1400" dirty="0" err="1">
                <a:hlinkClick r:id="rId2"/>
              </a:rPr>
              <a:t>withTiming</a:t>
            </a:r>
            <a:endParaRPr lang="en-US" sz="1400" dirty="0"/>
          </a:p>
          <a:p>
            <a:endParaRPr lang="en-US" dirty="0"/>
          </a:p>
          <a:p>
            <a:endParaRPr lang="en-MM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99882C-139C-BEAF-6F3A-A92650B19397}"/>
              </a:ext>
            </a:extLst>
          </p:cNvPr>
          <p:cNvSpPr txBox="1"/>
          <p:nvPr/>
        </p:nvSpPr>
        <p:spPr>
          <a:xfrm>
            <a:off x="791737" y="4061527"/>
            <a:ext cx="778360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Spring Animation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withSpring</a:t>
            </a:r>
            <a:r>
              <a:rPr lang="en-US" dirty="0"/>
              <a:t>(</a:t>
            </a:r>
            <a:r>
              <a:rPr lang="en-US" dirty="0" err="1"/>
              <a:t>toValue</a:t>
            </a:r>
            <a:r>
              <a:rPr lang="en-US" dirty="0"/>
              <a:t>, options)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docs.swmansion.com</a:t>
            </a:r>
            <a:r>
              <a:rPr lang="en-US" sz="1400" dirty="0">
                <a:hlinkClick r:id="rId3"/>
              </a:rPr>
              <a:t>/react-native-reanimated/docs/</a:t>
            </a:r>
            <a:r>
              <a:rPr lang="en-US" sz="1400" dirty="0" err="1">
                <a:hlinkClick r:id="rId3"/>
              </a:rPr>
              <a:t>api</a:t>
            </a:r>
            <a:r>
              <a:rPr lang="en-US" sz="1400" dirty="0">
                <a:hlinkClick r:id="rId3"/>
              </a:rPr>
              <a:t>/animations/</a:t>
            </a:r>
            <a:r>
              <a:rPr lang="en-US" sz="1400" dirty="0" err="1">
                <a:hlinkClick r:id="rId3"/>
              </a:rPr>
              <a:t>withSpring</a:t>
            </a:r>
            <a:endParaRPr lang="en-US" sz="1400" dirty="0"/>
          </a:p>
          <a:p>
            <a:endParaRPr lang="en-US" dirty="0"/>
          </a:p>
          <a:p>
            <a:endParaRPr lang="en-MM" dirty="0"/>
          </a:p>
        </p:txBody>
      </p:sp>
    </p:spTree>
    <p:extLst>
      <p:ext uri="{BB962C8B-B14F-4D97-AF65-F5344CB8AC3E}">
        <p14:creationId xmlns:p14="http://schemas.microsoft.com/office/powerpoint/2010/main" val="271529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562E-F13F-31B7-2005-56508972D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80" y="609600"/>
            <a:ext cx="10131425" cy="1456267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MM" dirty="0"/>
              <a:t>tudy sites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9CEE6-B959-72D5-6346-6C9958425866}"/>
              </a:ext>
            </a:extLst>
          </p:cNvPr>
          <p:cNvSpPr txBox="1"/>
          <p:nvPr/>
        </p:nvSpPr>
        <p:spPr>
          <a:xfrm>
            <a:off x="466380" y="2065867"/>
            <a:ext cx="1125923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reactnative.dev</a:t>
            </a:r>
            <a:r>
              <a:rPr lang="en-US" dirty="0">
                <a:hlinkClick r:id="rId2"/>
              </a:rPr>
              <a:t>/docs/animations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reactnative.dev</a:t>
            </a:r>
            <a:r>
              <a:rPr lang="en-US" dirty="0">
                <a:hlinkClick r:id="rId3"/>
              </a:rPr>
              <a:t>/docs/animated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4"/>
              </a:rPr>
              <a:t>https://docs.swmansion.com/react-native-reanimated/docs/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5"/>
              </a:rPr>
              <a:t>https://www.youtube.com/c/wcandillon</a:t>
            </a:r>
            <a:endParaRPr lang="en-US"/>
          </a:p>
          <a:p>
            <a:pPr>
              <a:lnSpc>
                <a:spcPct val="150000"/>
              </a:lnSpc>
            </a:pPr>
            <a:endParaRPr lang="en-MM" dirty="0"/>
          </a:p>
          <a:p>
            <a:endParaRPr lang="en-MM" dirty="0"/>
          </a:p>
        </p:txBody>
      </p:sp>
    </p:spTree>
    <p:extLst>
      <p:ext uri="{BB962C8B-B14F-4D97-AF65-F5344CB8AC3E}">
        <p14:creationId xmlns:p14="http://schemas.microsoft.com/office/powerpoint/2010/main" val="84760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328C-EA21-3851-A590-656BD63B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12" y="279095"/>
            <a:ext cx="10131425" cy="712424"/>
          </a:xfrm>
        </p:spPr>
        <p:txBody>
          <a:bodyPr/>
          <a:lstStyle/>
          <a:p>
            <a:r>
              <a:rPr lang="en-MM" dirty="0"/>
              <a:t>Animated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30AB2-C810-42D1-CAC6-E93110661725}"/>
              </a:ext>
            </a:extLst>
          </p:cNvPr>
          <p:cNvSpPr txBox="1"/>
          <p:nvPr/>
        </p:nvSpPr>
        <p:spPr>
          <a:xfrm>
            <a:off x="495758" y="1432193"/>
            <a:ext cx="11259239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M" dirty="0"/>
              <a:t>Animation system provided by React Native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Animation value with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chemeClr val="tx1">
                    <a:lumMod val="85000"/>
                  </a:schemeClr>
                </a:solidFill>
              </a:rPr>
              <a:t>Animated.Value</a:t>
            </a:r>
            <a:r>
              <a:rPr lang="en-US" b="1" i="1" dirty="0">
                <a:solidFill>
                  <a:schemeClr val="tx1">
                    <a:lumMod val="85000"/>
                  </a:schemeClr>
                </a:solidFill>
              </a:rPr>
              <a:t>()</a:t>
            </a:r>
            <a:endParaRPr lang="en-MM" b="1" i="1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M" dirty="0"/>
              <a:t>Use </a:t>
            </a:r>
            <a:r>
              <a:rPr lang="en-MM" b="1" i="1" dirty="0">
                <a:solidFill>
                  <a:schemeClr val="tx1">
                    <a:lumMod val="85000"/>
                  </a:schemeClr>
                </a:solidFill>
              </a:rPr>
              <a:t>useRef() </a:t>
            </a:r>
            <a:r>
              <a:rPr lang="en-MM" dirty="0"/>
              <a:t>to persist values between renders for Animated.Value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M" dirty="0"/>
              <a:t>Animatable component types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MM" dirty="0"/>
              <a:t>View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MM" dirty="0"/>
              <a:t>Text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MM" dirty="0"/>
              <a:t>Image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MM" dirty="0"/>
              <a:t>ScrollView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MM" dirty="0"/>
              <a:t>FlatList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MM" dirty="0"/>
              <a:t>SectionList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M" dirty="0"/>
              <a:t>Can create using </a:t>
            </a:r>
            <a:r>
              <a:rPr lang="en-US" dirty="0" err="1"/>
              <a:t>Animated.createAnimatedComponent</a:t>
            </a:r>
            <a:r>
              <a:rPr lang="en-US" dirty="0"/>
              <a:t>()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MM" sz="1400" dirty="0"/>
              <a:t>														Full Documentation =&gt;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err="1">
                <a:hlinkClick r:id="rId2"/>
              </a:rPr>
              <a:t>reactnative.dev</a:t>
            </a:r>
            <a:r>
              <a:rPr lang="en-US" sz="1400" dirty="0">
                <a:hlinkClick r:id="rId2"/>
              </a:rPr>
              <a:t>/docs/animated</a:t>
            </a:r>
            <a:endParaRPr lang="en-MM" sz="1400" dirty="0"/>
          </a:p>
          <a:p>
            <a:pPr>
              <a:lnSpc>
                <a:spcPct val="150000"/>
              </a:lnSpc>
            </a:pPr>
            <a:endParaRPr lang="en-MM" dirty="0"/>
          </a:p>
          <a:p>
            <a:pPr lvl="1"/>
            <a:endParaRPr lang="en-MM" dirty="0"/>
          </a:p>
          <a:p>
            <a:endParaRPr lang="en-MM" dirty="0"/>
          </a:p>
        </p:txBody>
      </p:sp>
    </p:spTree>
    <p:extLst>
      <p:ext uri="{BB962C8B-B14F-4D97-AF65-F5344CB8AC3E}">
        <p14:creationId xmlns:p14="http://schemas.microsoft.com/office/powerpoint/2010/main" val="15320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328C-EA21-3851-A590-656BD63B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12" y="279095"/>
            <a:ext cx="10131425" cy="712424"/>
          </a:xfrm>
        </p:spPr>
        <p:txBody>
          <a:bodyPr/>
          <a:lstStyle/>
          <a:p>
            <a:r>
              <a:rPr lang="en-MM" dirty="0"/>
              <a:t>Animation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30AB2-C810-42D1-CAC6-E93110661725}"/>
              </a:ext>
            </a:extLst>
          </p:cNvPr>
          <p:cNvSpPr txBox="1"/>
          <p:nvPr/>
        </p:nvSpPr>
        <p:spPr>
          <a:xfrm>
            <a:off x="466380" y="1421176"/>
            <a:ext cx="112592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M" dirty="0"/>
              <a:t>Animated.timing()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M" dirty="0"/>
              <a:t>Animated.spring()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M" dirty="0"/>
              <a:t>Animated.decay()</a:t>
            </a:r>
          </a:p>
          <a:p>
            <a:pPr>
              <a:lnSpc>
                <a:spcPct val="200000"/>
              </a:lnSpc>
            </a:pPr>
            <a:endParaRPr lang="en-MM" dirty="0"/>
          </a:p>
          <a:p>
            <a:pPr lvl="1"/>
            <a:endParaRPr lang="en-MM" dirty="0"/>
          </a:p>
          <a:p>
            <a:endParaRPr lang="en-MM" dirty="0"/>
          </a:p>
        </p:txBody>
      </p:sp>
    </p:spTree>
    <p:extLst>
      <p:ext uri="{BB962C8B-B14F-4D97-AF65-F5344CB8AC3E}">
        <p14:creationId xmlns:p14="http://schemas.microsoft.com/office/powerpoint/2010/main" val="376748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328C-EA21-3851-A590-656BD63B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12" y="279095"/>
            <a:ext cx="10131425" cy="712424"/>
          </a:xfrm>
        </p:spPr>
        <p:txBody>
          <a:bodyPr/>
          <a:lstStyle/>
          <a:p>
            <a:r>
              <a:rPr lang="en-US" dirty="0"/>
              <a:t>1) timing</a:t>
            </a:r>
            <a:r>
              <a:rPr lang="en-MM" dirty="0"/>
              <a:t> – animation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30AB2-C810-42D1-CAC6-E93110661725}"/>
              </a:ext>
            </a:extLst>
          </p:cNvPr>
          <p:cNvSpPr txBox="1"/>
          <p:nvPr/>
        </p:nvSpPr>
        <p:spPr>
          <a:xfrm>
            <a:off x="466380" y="1553378"/>
            <a:ext cx="1125923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Animates value over a </a:t>
            </a:r>
            <a:r>
              <a:rPr lang="en-US" dirty="0">
                <a:solidFill>
                  <a:srgbClr val="FF0000"/>
                </a:solidFill>
              </a:rPr>
              <a:t>time </a:t>
            </a:r>
            <a:r>
              <a:rPr lang="en-US" dirty="0"/>
              <a:t>using</a:t>
            </a:r>
            <a:r>
              <a:rPr lang="en-US" dirty="0">
                <a:solidFill>
                  <a:srgbClr val="FF0000"/>
                </a:solidFill>
              </a:rPr>
              <a:t> Easing </a:t>
            </a:r>
            <a:r>
              <a:rPr lang="en-US" dirty="0"/>
              <a:t>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timing(value, config)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 =&gt;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err="1"/>
              <a:t>Animated.timing</a:t>
            </a:r>
            <a:r>
              <a:rPr lang="en-US" dirty="0"/>
              <a:t>(</a:t>
            </a:r>
            <a:r>
              <a:rPr lang="en-US" dirty="0" err="1"/>
              <a:t>animatedValue</a:t>
            </a:r>
            <a:r>
              <a:rPr lang="en-US" dirty="0"/>
              <a:t>, {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	</a:t>
            </a:r>
            <a:r>
              <a:rPr lang="en-US" dirty="0" err="1"/>
              <a:t>toValue</a:t>
            </a:r>
            <a:r>
              <a:rPr lang="en-US" dirty="0"/>
              <a:t>: 100,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	easing: </a:t>
            </a:r>
            <a:r>
              <a:rPr lang="en-US" dirty="0" err="1"/>
              <a:t>Easing.inOut</a:t>
            </a:r>
            <a:r>
              <a:rPr lang="en-US" dirty="0"/>
              <a:t>, </a:t>
            </a:r>
            <a:r>
              <a:rPr lang="en-US" dirty="0">
                <a:solidFill>
                  <a:schemeClr val="accent4"/>
                </a:solidFill>
              </a:rPr>
              <a:t> // default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	duration: 500,  </a:t>
            </a:r>
            <a:r>
              <a:rPr lang="en-US" dirty="0">
                <a:solidFill>
                  <a:schemeClr val="accent4"/>
                </a:solidFill>
              </a:rPr>
              <a:t>// milliseconds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	delay: 200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}).start();</a:t>
            </a:r>
          </a:p>
          <a:p>
            <a:pPr>
              <a:lnSpc>
                <a:spcPct val="150000"/>
              </a:lnSpc>
            </a:pPr>
            <a:endParaRPr lang="en-MM" dirty="0"/>
          </a:p>
          <a:p>
            <a:pPr>
              <a:lnSpc>
                <a:spcPct val="150000"/>
              </a:lnSpc>
            </a:pPr>
            <a:endParaRPr lang="en-MM" dirty="0"/>
          </a:p>
          <a:p>
            <a:pPr algn="r">
              <a:lnSpc>
                <a:spcPct val="150000"/>
              </a:lnSpc>
            </a:pPr>
            <a:r>
              <a:rPr lang="en-US" sz="1400" dirty="0"/>
              <a:t>A</a:t>
            </a:r>
            <a:r>
              <a:rPr lang="en-MM" sz="1400" dirty="0"/>
              <a:t>ll timing config options =&gt;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err="1">
                <a:hlinkClick r:id="rId2"/>
              </a:rPr>
              <a:t>reactnative.dev</a:t>
            </a:r>
            <a:r>
              <a:rPr lang="en-US" sz="1400" dirty="0">
                <a:hlinkClick r:id="rId2"/>
              </a:rPr>
              <a:t>/docs/</a:t>
            </a:r>
            <a:r>
              <a:rPr lang="en-US" sz="1400" dirty="0" err="1">
                <a:hlinkClick r:id="rId2"/>
              </a:rPr>
              <a:t>animated#timing</a:t>
            </a:r>
            <a:endParaRPr lang="en-MM" sz="1400" dirty="0"/>
          </a:p>
          <a:p>
            <a:endParaRPr lang="en-MM" dirty="0"/>
          </a:p>
        </p:txBody>
      </p:sp>
    </p:spTree>
    <p:extLst>
      <p:ext uri="{BB962C8B-B14F-4D97-AF65-F5344CB8AC3E}">
        <p14:creationId xmlns:p14="http://schemas.microsoft.com/office/powerpoint/2010/main" val="377350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328C-EA21-3851-A590-656BD63B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12" y="279095"/>
            <a:ext cx="10131425" cy="712424"/>
          </a:xfrm>
        </p:spPr>
        <p:txBody>
          <a:bodyPr/>
          <a:lstStyle/>
          <a:p>
            <a:r>
              <a:rPr lang="en-US" dirty="0"/>
              <a:t>timing</a:t>
            </a:r>
            <a:r>
              <a:rPr lang="en-MM" dirty="0"/>
              <a:t> – easing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72353-1FD9-57F3-903E-438CCD84D026}"/>
              </a:ext>
            </a:extLst>
          </p:cNvPr>
          <p:cNvSpPr txBox="1"/>
          <p:nvPr/>
        </p:nvSpPr>
        <p:spPr>
          <a:xfrm>
            <a:off x="366311" y="1363203"/>
            <a:ext cx="11454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Easing =&gt;Acceleration or Deceleration.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6644BA-7A5B-AEED-1C7E-0EAC7AAF5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79" y="2189142"/>
            <a:ext cx="8506484" cy="34074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0976E0-6ACD-AEBD-029C-C1AA129672DA}"/>
              </a:ext>
            </a:extLst>
          </p:cNvPr>
          <p:cNvSpPr txBox="1"/>
          <p:nvPr/>
        </p:nvSpPr>
        <p:spPr>
          <a:xfrm>
            <a:off x="6813779" y="6227149"/>
            <a:ext cx="5257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All Easing methods =&gt; </a:t>
            </a:r>
            <a:r>
              <a:rPr lang="en-US" sz="1400" dirty="0">
                <a:hlinkClick r:id="rId3"/>
              </a:rPr>
              <a:t>https://reactnative.dev/docs/easing#methods</a:t>
            </a:r>
            <a:endParaRPr lang="en-MM" sz="1400" dirty="0"/>
          </a:p>
        </p:txBody>
      </p:sp>
    </p:spTree>
    <p:extLst>
      <p:ext uri="{BB962C8B-B14F-4D97-AF65-F5344CB8AC3E}">
        <p14:creationId xmlns:p14="http://schemas.microsoft.com/office/powerpoint/2010/main" val="63480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328C-EA21-3851-A590-656BD63B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12" y="279095"/>
            <a:ext cx="10131425" cy="712424"/>
          </a:xfrm>
        </p:spPr>
        <p:txBody>
          <a:bodyPr/>
          <a:lstStyle/>
          <a:p>
            <a:r>
              <a:rPr lang="en-US" dirty="0"/>
              <a:t>2) spring</a:t>
            </a:r>
            <a:r>
              <a:rPr lang="en-MM" dirty="0"/>
              <a:t> – animation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30AB2-C810-42D1-CAC6-E93110661725}"/>
              </a:ext>
            </a:extLst>
          </p:cNvPr>
          <p:cNvSpPr txBox="1"/>
          <p:nvPr/>
        </p:nvSpPr>
        <p:spPr>
          <a:xfrm>
            <a:off x="466380" y="1446195"/>
            <a:ext cx="112592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Provides a simple spring physics model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spring(value, config)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 =&gt;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err="1"/>
              <a:t>Animated.spring</a:t>
            </a:r>
            <a:r>
              <a:rPr lang="en-US" dirty="0"/>
              <a:t>(</a:t>
            </a:r>
            <a:r>
              <a:rPr lang="en-US" dirty="0" err="1"/>
              <a:t>animatedValue</a:t>
            </a:r>
            <a:r>
              <a:rPr lang="en-US" dirty="0"/>
              <a:t>, {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	</a:t>
            </a:r>
            <a:r>
              <a:rPr lang="en-US" dirty="0" err="1"/>
              <a:t>toValue</a:t>
            </a:r>
            <a:r>
              <a:rPr lang="en-US" dirty="0"/>
              <a:t>: 100,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	delay: 200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}).start();</a:t>
            </a:r>
          </a:p>
          <a:p>
            <a:pPr>
              <a:lnSpc>
                <a:spcPct val="150000"/>
              </a:lnSpc>
            </a:pPr>
            <a:endParaRPr lang="en-MM" dirty="0"/>
          </a:p>
          <a:p>
            <a:endParaRPr lang="en-MM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1B91D3-DF05-F89D-6C27-6B573E8DD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833" y="1752693"/>
            <a:ext cx="1197913" cy="36970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20E98C-08DB-156D-E7B6-46C33E642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921" y="1760956"/>
            <a:ext cx="1988698" cy="37253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21E20F-F988-4F4C-5943-4027F4B26BB8}"/>
              </a:ext>
            </a:extLst>
          </p:cNvPr>
          <p:cNvSpPr txBox="1"/>
          <p:nvPr/>
        </p:nvSpPr>
        <p:spPr>
          <a:xfrm>
            <a:off x="6458163" y="1236385"/>
            <a:ext cx="203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M" dirty="0"/>
              <a:t>a) </a:t>
            </a:r>
            <a:r>
              <a:rPr lang="en-US" dirty="0"/>
              <a:t>R</a:t>
            </a:r>
            <a:r>
              <a:rPr lang="en-MM" dirty="0"/>
              <a:t>eal world spring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97F19-8C20-835A-B1C8-246EC07EC851}"/>
              </a:ext>
            </a:extLst>
          </p:cNvPr>
          <p:cNvSpPr txBox="1"/>
          <p:nvPr/>
        </p:nvSpPr>
        <p:spPr>
          <a:xfrm>
            <a:off x="8936348" y="1236385"/>
            <a:ext cx="312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M" dirty="0"/>
              <a:t>b)React native Animated spring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C71A8A-391B-A2D1-F861-A147EFAD3896}"/>
              </a:ext>
            </a:extLst>
          </p:cNvPr>
          <p:cNvSpPr txBox="1"/>
          <p:nvPr/>
        </p:nvSpPr>
        <p:spPr>
          <a:xfrm>
            <a:off x="6499990" y="6260630"/>
            <a:ext cx="559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M" sz="1400" dirty="0"/>
              <a:t>All spring config options =&gt; </a:t>
            </a:r>
            <a:r>
              <a:rPr lang="en-US" sz="1400" dirty="0">
                <a:hlinkClick r:id="rId4"/>
              </a:rPr>
              <a:t>https://</a:t>
            </a:r>
            <a:r>
              <a:rPr lang="en-US" sz="1400" dirty="0" err="1">
                <a:hlinkClick r:id="rId4"/>
              </a:rPr>
              <a:t>reactnative.dev</a:t>
            </a:r>
            <a:r>
              <a:rPr lang="en-US" sz="1400" dirty="0">
                <a:hlinkClick r:id="rId4"/>
              </a:rPr>
              <a:t>/docs/</a:t>
            </a:r>
            <a:r>
              <a:rPr lang="en-US" sz="1400" dirty="0" err="1">
                <a:hlinkClick r:id="rId4"/>
              </a:rPr>
              <a:t>animated#spring</a:t>
            </a:r>
            <a:endParaRPr lang="en-MM" sz="1400" dirty="0"/>
          </a:p>
        </p:txBody>
      </p:sp>
    </p:spTree>
    <p:extLst>
      <p:ext uri="{BB962C8B-B14F-4D97-AF65-F5344CB8AC3E}">
        <p14:creationId xmlns:p14="http://schemas.microsoft.com/office/powerpoint/2010/main" val="181039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328C-EA21-3851-A590-656BD63B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12" y="279095"/>
            <a:ext cx="10131425" cy="712424"/>
          </a:xfrm>
        </p:spPr>
        <p:txBody>
          <a:bodyPr/>
          <a:lstStyle/>
          <a:p>
            <a:r>
              <a:rPr lang="en-US" dirty="0"/>
              <a:t>3) D</a:t>
            </a:r>
            <a:r>
              <a:rPr lang="en-MM" dirty="0"/>
              <a:t>ecay – animation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30AB2-C810-42D1-CAC6-E93110661725}"/>
              </a:ext>
            </a:extLst>
          </p:cNvPr>
          <p:cNvSpPr txBox="1"/>
          <p:nvPr/>
        </p:nvSpPr>
        <p:spPr>
          <a:xfrm>
            <a:off x="466380" y="1366092"/>
            <a:ext cx="11259239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Starts with an initial velocity and gradually slows to a stop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decay(value, config)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 =&gt;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err="1"/>
              <a:t>Animated.decay</a:t>
            </a:r>
            <a:r>
              <a:rPr lang="en-US" dirty="0"/>
              <a:t>(</a:t>
            </a:r>
            <a:r>
              <a:rPr lang="en-US" dirty="0" err="1"/>
              <a:t>animatedValue</a:t>
            </a:r>
            <a:r>
              <a:rPr lang="en-US" dirty="0"/>
              <a:t>, {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	</a:t>
            </a:r>
            <a:r>
              <a:rPr lang="en-US" dirty="0" err="1"/>
              <a:t>toValue</a:t>
            </a:r>
            <a:r>
              <a:rPr lang="en-US" dirty="0"/>
              <a:t>: 100,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	duration: 500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}).start();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MM" dirty="0"/>
          </a:p>
          <a:p>
            <a:endParaRPr lang="en-MM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F6C5D-4E35-B62B-949D-C08543A50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584" y="1265712"/>
            <a:ext cx="2159050" cy="40444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7834EC-9E7D-7871-65CA-8996FC9E2D82}"/>
              </a:ext>
            </a:extLst>
          </p:cNvPr>
          <p:cNvSpPr txBox="1"/>
          <p:nvPr/>
        </p:nvSpPr>
        <p:spPr>
          <a:xfrm>
            <a:off x="6544019" y="6425016"/>
            <a:ext cx="5542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M" sz="1400" dirty="0"/>
              <a:t>All decay config options =&gt;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reactnative.dev</a:t>
            </a:r>
            <a:r>
              <a:rPr lang="en-US" sz="1400" dirty="0">
                <a:hlinkClick r:id="rId3"/>
              </a:rPr>
              <a:t>/docs/</a:t>
            </a:r>
            <a:r>
              <a:rPr lang="en-US" sz="1400" dirty="0" err="1">
                <a:hlinkClick r:id="rId3"/>
              </a:rPr>
              <a:t>animated#decay</a:t>
            </a:r>
            <a:endParaRPr lang="en-MM" sz="1400" dirty="0"/>
          </a:p>
        </p:txBody>
      </p:sp>
    </p:spTree>
    <p:extLst>
      <p:ext uri="{BB962C8B-B14F-4D97-AF65-F5344CB8AC3E}">
        <p14:creationId xmlns:p14="http://schemas.microsoft.com/office/powerpoint/2010/main" val="125887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328C-EA21-3851-A590-656BD63B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12" y="279095"/>
            <a:ext cx="10131425" cy="712424"/>
          </a:xfrm>
        </p:spPr>
        <p:txBody>
          <a:bodyPr/>
          <a:lstStyle/>
          <a:p>
            <a:r>
              <a:rPr lang="en-US" dirty="0"/>
              <a:t>interpolation</a:t>
            </a:r>
            <a:endParaRPr lang="en-MM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30AB2-C810-42D1-CAC6-E93110661725}"/>
              </a:ext>
            </a:extLst>
          </p:cNvPr>
          <p:cNvSpPr txBox="1"/>
          <p:nvPr/>
        </p:nvSpPr>
        <p:spPr>
          <a:xfrm>
            <a:off x="366312" y="1017940"/>
            <a:ext cx="11259239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Maps input ranges to output ranges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Output ranges can be numbers, colors, degrees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 =&gt; 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	&lt;</a:t>
            </a:r>
            <a:r>
              <a:rPr lang="en-US" sz="1500" dirty="0" err="1"/>
              <a:t>Animated.View</a:t>
            </a:r>
            <a:endParaRPr lang="en-US" sz="1500" dirty="0"/>
          </a:p>
          <a:p>
            <a:pPr lvl="1">
              <a:lnSpc>
                <a:spcPct val="150000"/>
              </a:lnSpc>
            </a:pPr>
            <a:r>
              <a:rPr lang="en-US" sz="1500" dirty="0"/>
              <a:t>	 style={{</a:t>
            </a:r>
          </a:p>
          <a:p>
            <a:pPr lvl="2">
              <a:lnSpc>
                <a:spcPct val="150000"/>
              </a:lnSpc>
            </a:pPr>
            <a:r>
              <a:rPr lang="en-US" sz="1500" dirty="0"/>
              <a:t>    opacity: </a:t>
            </a:r>
            <a:r>
              <a:rPr lang="en-US" sz="1500" dirty="0" err="1"/>
              <a:t>fadeAnim</a:t>
            </a:r>
            <a:r>
              <a:rPr lang="en-US" sz="1500" dirty="0"/>
              <a:t>, // </a:t>
            </a:r>
            <a:r>
              <a:rPr lang="en-US" sz="1500" dirty="0" err="1"/>
              <a:t>Animated.Value</a:t>
            </a:r>
            <a:endParaRPr lang="en-US" sz="1500" dirty="0"/>
          </a:p>
          <a:p>
            <a:pPr lvl="2">
              <a:lnSpc>
                <a:spcPct val="150000"/>
              </a:lnSpc>
            </a:pPr>
            <a:r>
              <a:rPr lang="en-US" sz="1500" dirty="0"/>
              <a:t>    transform: [{</a:t>
            </a:r>
          </a:p>
          <a:p>
            <a:pPr lvl="2">
              <a:lnSpc>
                <a:spcPct val="150000"/>
              </a:lnSpc>
            </a:pPr>
            <a:r>
              <a:rPr lang="en-US" sz="1500" dirty="0"/>
              <a:t>      </a:t>
            </a:r>
            <a:r>
              <a:rPr lang="en-US" sz="1500" dirty="0" err="1"/>
              <a:t>translateX</a:t>
            </a:r>
            <a:r>
              <a:rPr lang="en-US" sz="1500" dirty="0"/>
              <a:t>: </a:t>
            </a:r>
            <a:r>
              <a:rPr lang="en-US" sz="1500" dirty="0" err="1"/>
              <a:t>fadeAnim.interpolate</a:t>
            </a:r>
            <a:r>
              <a:rPr lang="en-US" sz="1500" dirty="0"/>
              <a:t>({</a:t>
            </a:r>
          </a:p>
          <a:p>
            <a:pPr lvl="2">
              <a:lnSpc>
                <a:spcPct val="150000"/>
              </a:lnSpc>
            </a:pPr>
            <a:r>
              <a:rPr lang="en-US" sz="1500" dirty="0"/>
              <a:t>        </a:t>
            </a:r>
            <a:r>
              <a:rPr lang="en-US" sz="1500" dirty="0" err="1"/>
              <a:t>inputRange</a:t>
            </a:r>
            <a:r>
              <a:rPr lang="en-US" sz="1500" dirty="0"/>
              <a:t>: [0, 1],</a:t>
            </a:r>
          </a:p>
          <a:p>
            <a:pPr lvl="2">
              <a:lnSpc>
                <a:spcPct val="150000"/>
              </a:lnSpc>
            </a:pPr>
            <a:r>
              <a:rPr lang="en-US" sz="1500" dirty="0"/>
              <a:t>        </a:t>
            </a:r>
            <a:r>
              <a:rPr lang="en-US" sz="1500" dirty="0" err="1"/>
              <a:t>outputRange</a:t>
            </a:r>
            <a:r>
              <a:rPr lang="en-US" sz="1500" dirty="0"/>
              <a:t>: [150, 250] </a:t>
            </a:r>
          </a:p>
          <a:p>
            <a:pPr lvl="2">
              <a:lnSpc>
                <a:spcPct val="150000"/>
              </a:lnSpc>
            </a:pPr>
            <a:r>
              <a:rPr lang="en-US" sz="1500" dirty="0"/>
              <a:t>      }),</a:t>
            </a:r>
          </a:p>
          <a:p>
            <a:pPr lvl="2">
              <a:lnSpc>
                <a:spcPct val="150000"/>
              </a:lnSpc>
            </a:pPr>
            <a:r>
              <a:rPr lang="en-US" sz="1500" dirty="0"/>
              <a:t>    }],</a:t>
            </a:r>
          </a:p>
          <a:p>
            <a:pPr lvl="2">
              <a:lnSpc>
                <a:spcPct val="150000"/>
              </a:lnSpc>
            </a:pPr>
            <a:r>
              <a:rPr lang="en-US" sz="1500" dirty="0"/>
              <a:t>  }} /&gt;</a:t>
            </a:r>
          </a:p>
          <a:p>
            <a:pPr>
              <a:lnSpc>
                <a:spcPct val="150000"/>
              </a:lnSpc>
            </a:pPr>
            <a:endParaRPr lang="en-MM" dirty="0"/>
          </a:p>
          <a:p>
            <a:endParaRPr lang="en-MM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834EC-9E7D-7871-65CA-8996FC9E2D82}"/>
              </a:ext>
            </a:extLst>
          </p:cNvPr>
          <p:cNvSpPr txBox="1"/>
          <p:nvPr/>
        </p:nvSpPr>
        <p:spPr>
          <a:xfrm>
            <a:off x="5432024" y="6425016"/>
            <a:ext cx="6778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M" sz="1400" dirty="0"/>
              <a:t>All decay config options =&gt;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err="1">
                <a:hlinkClick r:id="rId2"/>
              </a:rPr>
              <a:t>reactnative.dev</a:t>
            </a:r>
            <a:r>
              <a:rPr lang="en-US" sz="1400" dirty="0">
                <a:hlinkClick r:id="rId2"/>
              </a:rPr>
              <a:t>/docs/</a:t>
            </a:r>
            <a:r>
              <a:rPr lang="en-US" sz="1400" dirty="0" err="1">
                <a:hlinkClick r:id="rId2"/>
              </a:rPr>
              <a:t>animated#composing-animations</a:t>
            </a:r>
            <a:endParaRPr lang="en-MM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58419-B357-599D-00C1-1DA36055F3F6}"/>
              </a:ext>
            </a:extLst>
          </p:cNvPr>
          <p:cNvSpPr txBox="1"/>
          <p:nvPr/>
        </p:nvSpPr>
        <p:spPr>
          <a:xfrm>
            <a:off x="5728770" y="2576130"/>
            <a:ext cx="4505900" cy="282654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/>
              <a:t> &lt;</a:t>
            </a:r>
            <a:r>
              <a:rPr lang="en-US" sz="1500" dirty="0" err="1"/>
              <a:t>Animated.View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500" dirty="0"/>
              <a:t>	 style={{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    opacity: </a:t>
            </a:r>
            <a:r>
              <a:rPr lang="en-US" sz="1500" dirty="0" err="1"/>
              <a:t>fadeAnim</a:t>
            </a:r>
            <a:r>
              <a:rPr lang="en-US" sz="1500" dirty="0"/>
              <a:t>, // </a:t>
            </a:r>
            <a:r>
              <a:rPr lang="en-US" sz="1500" dirty="0" err="1"/>
              <a:t>Animated.Value</a:t>
            </a:r>
            <a:endParaRPr lang="en-US" sz="1500" dirty="0"/>
          </a:p>
          <a:p>
            <a:pPr lvl="1">
              <a:lnSpc>
                <a:spcPct val="150000"/>
              </a:lnSpc>
            </a:pPr>
            <a:r>
              <a:rPr lang="en-US" sz="1500" dirty="0"/>
              <a:t>    </a:t>
            </a:r>
            <a:r>
              <a:rPr lang="en-US" sz="1500" dirty="0" err="1"/>
              <a:t>backgroundColor</a:t>
            </a:r>
            <a:r>
              <a:rPr lang="en-US" sz="1500" dirty="0"/>
              <a:t>: </a:t>
            </a:r>
            <a:r>
              <a:rPr lang="en-US" sz="1500" dirty="0" err="1"/>
              <a:t>fadeAnim.interpolate</a:t>
            </a:r>
            <a:r>
              <a:rPr lang="en-US" sz="1500" dirty="0"/>
              <a:t>({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        </a:t>
            </a:r>
            <a:r>
              <a:rPr lang="en-US" sz="1500" dirty="0" err="1"/>
              <a:t>inputRange</a:t>
            </a:r>
            <a:r>
              <a:rPr lang="en-US" sz="1500" dirty="0"/>
              <a:t>: [0, 1],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        </a:t>
            </a:r>
            <a:r>
              <a:rPr lang="en-US" sz="1500" dirty="0" err="1"/>
              <a:t>outputRange</a:t>
            </a:r>
            <a:r>
              <a:rPr lang="en-US" sz="1500" dirty="0"/>
              <a:t>: [‘red’, ‘blue’] 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      })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}} /&gt;</a:t>
            </a:r>
            <a:endParaRPr lang="en-MM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3BE0B-B7B7-111D-7062-7E03F3914C86}"/>
              </a:ext>
            </a:extLst>
          </p:cNvPr>
          <p:cNvSpPr txBox="1"/>
          <p:nvPr/>
        </p:nvSpPr>
        <p:spPr>
          <a:xfrm>
            <a:off x="9549867" y="217042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M" dirty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98451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328C-EA21-3851-A590-656BD63B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11" y="576550"/>
            <a:ext cx="10131425" cy="712424"/>
          </a:xfrm>
        </p:spPr>
        <p:txBody>
          <a:bodyPr/>
          <a:lstStyle/>
          <a:p>
            <a:r>
              <a:rPr lang="en-US" dirty="0"/>
              <a:t>Composing animations</a:t>
            </a:r>
            <a:endParaRPr lang="en-MM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30AB2-C810-42D1-CAC6-E93110661725}"/>
              </a:ext>
            </a:extLst>
          </p:cNvPr>
          <p:cNvSpPr txBox="1"/>
          <p:nvPr/>
        </p:nvSpPr>
        <p:spPr>
          <a:xfrm>
            <a:off x="466380" y="1564395"/>
            <a:ext cx="1125923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Animations can be combined and played in sequence or in parallel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Documentation =&gt; </a:t>
            </a:r>
            <a:r>
              <a:rPr lang="en-US" dirty="0">
                <a:hlinkClick r:id="rId2"/>
              </a:rPr>
              <a:t>https://reactnative.dev/docs/animated#composing-animations</a:t>
            </a:r>
            <a:endParaRPr lang="en-US" dirty="0"/>
          </a:p>
          <a:p>
            <a:pPr>
              <a:lnSpc>
                <a:spcPct val="150000"/>
              </a:lnSpc>
            </a:pPr>
            <a:endParaRPr lang="en-MM" dirty="0"/>
          </a:p>
          <a:p>
            <a:endParaRPr lang="en-MM" dirty="0"/>
          </a:p>
        </p:txBody>
      </p:sp>
    </p:spTree>
    <p:extLst>
      <p:ext uri="{BB962C8B-B14F-4D97-AF65-F5344CB8AC3E}">
        <p14:creationId xmlns:p14="http://schemas.microsoft.com/office/powerpoint/2010/main" val="3532693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244</TotalTime>
  <Words>691</Words>
  <Application>Microsoft Macintosh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Celestial</vt:lpstr>
      <vt:lpstr>React native</vt:lpstr>
      <vt:lpstr>Animated api</vt:lpstr>
      <vt:lpstr>Animation types</vt:lpstr>
      <vt:lpstr>1) timing – animation</vt:lpstr>
      <vt:lpstr>timing – easing functions</vt:lpstr>
      <vt:lpstr>2) spring – animation type</vt:lpstr>
      <vt:lpstr>3) Decay – animation type</vt:lpstr>
      <vt:lpstr>interpolation</vt:lpstr>
      <vt:lpstr>Composing animations</vt:lpstr>
      <vt:lpstr>useNativedriver</vt:lpstr>
      <vt:lpstr>React native reanimated 2</vt:lpstr>
      <vt:lpstr>Reanimated 2 - animations</vt:lpstr>
      <vt:lpstr>Study sites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Microsoft Office User</dc:creator>
  <cp:lastModifiedBy>Microsoft Office User</cp:lastModifiedBy>
  <cp:revision>139</cp:revision>
  <dcterms:created xsi:type="dcterms:W3CDTF">2022-07-20T08:31:22Z</dcterms:created>
  <dcterms:modified xsi:type="dcterms:W3CDTF">2022-07-21T09:26:41Z</dcterms:modified>
</cp:coreProperties>
</file>