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notesMasterIdLst>
    <p:notesMasterId r:id="rId28"/>
  </p:notesMasterIdLst>
  <p:handoutMasterIdLst>
    <p:handoutMasterId r:id="rId29"/>
  </p:handoutMasterIdLst>
  <p:sldIdLst>
    <p:sldId id="264" r:id="rId2"/>
    <p:sldId id="275" r:id="rId3"/>
    <p:sldId id="276" r:id="rId4"/>
    <p:sldId id="277" r:id="rId5"/>
    <p:sldId id="263" r:id="rId6"/>
    <p:sldId id="266" r:id="rId7"/>
    <p:sldId id="274" r:id="rId8"/>
    <p:sldId id="267" r:id="rId9"/>
    <p:sldId id="268" r:id="rId10"/>
    <p:sldId id="269" r:id="rId11"/>
    <p:sldId id="270" r:id="rId12"/>
    <p:sldId id="271" r:id="rId13"/>
    <p:sldId id="272" r:id="rId14"/>
    <p:sldId id="273" r:id="rId15"/>
    <p:sldId id="278" r:id="rId16"/>
    <p:sldId id="279" r:id="rId17"/>
    <p:sldId id="281" r:id="rId18"/>
    <p:sldId id="282" r:id="rId19"/>
    <p:sldId id="280" r:id="rId20"/>
    <p:sldId id="283" r:id="rId21"/>
    <p:sldId id="285" r:id="rId22"/>
    <p:sldId id="287" r:id="rId23"/>
    <p:sldId id="288" r:id="rId24"/>
    <p:sldId id="289" r:id="rId25"/>
    <p:sldId id="290"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51"/>
    <a:srgbClr val="B72E91"/>
    <a:srgbClr val="293B97"/>
    <a:srgbClr val="1E2785"/>
    <a:srgbClr val="313131"/>
    <a:srgbClr val="1E297F"/>
    <a:srgbClr val="424242"/>
    <a:srgbClr val="F4F4F4"/>
    <a:srgbClr val="F4F498"/>
    <a:srgbClr val="98989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9" autoAdjust="0"/>
    <p:restoredTop sz="94679" autoAdjust="0"/>
  </p:normalViewPr>
  <p:slideViewPr>
    <p:cSldViewPr snapToGrid="0" snapToObjects="1">
      <p:cViewPr varScale="1">
        <p:scale>
          <a:sx n="76" d="100"/>
          <a:sy n="76" d="100"/>
        </p:scale>
        <p:origin x="1003" y="-1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1.svg"/></Relationships>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1.svg"/><Relationship Id="rId1" Type="http://schemas.openxmlformats.org/officeDocument/2006/relationships/image" Target="../media/image10.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1.svg"/><Relationship Id="rId1" Type="http://schemas.openxmlformats.org/officeDocument/2006/relationships/image" Target="../media/image10.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637C9-2C5A-491B-853E-4EDD33D4A8C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884AA8-2FE3-438E-AE58-B9597F2C5348}">
      <dgm:prSet/>
      <dgm:spPr/>
      <dgm:t>
        <a:bodyPr/>
        <a:lstStyle/>
        <a:p>
          <a:r>
            <a:rPr lang="en-US" dirty="0"/>
            <a:t>Users can access databases, storage and computing power</a:t>
          </a:r>
        </a:p>
      </dgm:t>
    </dgm:pt>
    <dgm:pt modelId="{52E2B364-D210-4552-B095-ADFCB00A1E29}" type="parTrans" cxnId="{0C46BE1A-28CD-4F38-BE8F-D508230C9A58}">
      <dgm:prSet/>
      <dgm:spPr/>
      <dgm:t>
        <a:bodyPr/>
        <a:lstStyle/>
        <a:p>
          <a:endParaRPr lang="en-US"/>
        </a:p>
      </dgm:t>
    </dgm:pt>
    <dgm:pt modelId="{D7AF1837-0F71-4F4B-94C3-AB879F61A815}" type="sibTrans" cxnId="{0C46BE1A-28CD-4F38-BE8F-D508230C9A58}">
      <dgm:prSet/>
      <dgm:spPr/>
      <dgm:t>
        <a:bodyPr/>
        <a:lstStyle/>
        <a:p>
          <a:endParaRPr lang="en-US"/>
        </a:p>
      </dgm:t>
    </dgm:pt>
    <dgm:pt modelId="{F77B5B8C-5320-476D-8413-F2D149F11493}">
      <dgm:prSet/>
      <dgm:spPr/>
      <dgm:t>
        <a:bodyPr/>
        <a:lstStyle/>
        <a:p>
          <a:r>
            <a:rPr lang="en-US"/>
            <a:t>AWS, Microsoft Azure, GCP</a:t>
          </a:r>
        </a:p>
      </dgm:t>
    </dgm:pt>
    <dgm:pt modelId="{F986C064-AF32-4D5B-9DB5-B8DBBC66A247}" type="parTrans" cxnId="{98EBA168-78E5-4ACC-9BBF-5E2B1E07BA74}">
      <dgm:prSet/>
      <dgm:spPr/>
      <dgm:t>
        <a:bodyPr/>
        <a:lstStyle/>
        <a:p>
          <a:endParaRPr lang="en-US"/>
        </a:p>
      </dgm:t>
    </dgm:pt>
    <dgm:pt modelId="{E530E6D8-48B3-4422-9F07-8C2F1B3C01BA}" type="sibTrans" cxnId="{98EBA168-78E5-4ACC-9BBF-5E2B1E07BA74}">
      <dgm:prSet/>
      <dgm:spPr/>
      <dgm:t>
        <a:bodyPr/>
        <a:lstStyle/>
        <a:p>
          <a:endParaRPr lang="en-US"/>
        </a:p>
      </dgm:t>
    </dgm:pt>
    <dgm:pt modelId="{F2F020D3-1688-4C53-A2A0-A9B8EE76A0ED}">
      <dgm:prSet/>
      <dgm:spPr/>
      <dgm:t>
        <a:bodyPr/>
        <a:lstStyle/>
        <a:p>
          <a:r>
            <a:rPr lang="lv-LV" dirty="0"/>
            <a:t>Alibaba Cloud, Oracle Cloud, and IBM Cloud </a:t>
          </a:r>
          <a:endParaRPr lang="en-US" dirty="0"/>
        </a:p>
      </dgm:t>
    </dgm:pt>
    <dgm:pt modelId="{739F4A85-7EDD-4948-8CBC-786C28E377F5}" type="parTrans" cxnId="{D1ABDFF8-6A8A-4266-B163-0EC26AA43E87}">
      <dgm:prSet/>
      <dgm:spPr/>
      <dgm:t>
        <a:bodyPr/>
        <a:lstStyle/>
        <a:p>
          <a:endParaRPr lang="en-US"/>
        </a:p>
      </dgm:t>
    </dgm:pt>
    <dgm:pt modelId="{041FFD79-801C-4584-89E4-45AF698E3BC0}" type="sibTrans" cxnId="{D1ABDFF8-6A8A-4266-B163-0EC26AA43E87}">
      <dgm:prSet/>
      <dgm:spPr/>
      <dgm:t>
        <a:bodyPr/>
        <a:lstStyle/>
        <a:p>
          <a:endParaRPr lang="en-US"/>
        </a:p>
      </dgm:t>
    </dgm:pt>
    <dgm:pt modelId="{07C928A2-B9B1-44A6-8A1E-AF8727345DDE}" type="pres">
      <dgm:prSet presAssocID="{7F8637C9-2C5A-491B-853E-4EDD33D4A8CA}" presName="root" presStyleCnt="0">
        <dgm:presLayoutVars>
          <dgm:dir/>
          <dgm:resizeHandles val="exact"/>
        </dgm:presLayoutVars>
      </dgm:prSet>
      <dgm:spPr/>
    </dgm:pt>
    <dgm:pt modelId="{53F9E336-FDD4-4514-BAF6-733B0F4F97AB}" type="pres">
      <dgm:prSet presAssocID="{B5884AA8-2FE3-438E-AE58-B9597F2C5348}" presName="compNode" presStyleCnt="0"/>
      <dgm:spPr/>
    </dgm:pt>
    <dgm:pt modelId="{8E234A5D-432B-4737-A966-20A5F6D3C637}" type="pres">
      <dgm:prSet presAssocID="{B5884AA8-2FE3-438E-AE58-B9597F2C53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B0D5BBA-A7CA-4447-9B8D-F2D18B3E5A62}" type="pres">
      <dgm:prSet presAssocID="{B5884AA8-2FE3-438E-AE58-B9597F2C5348}" presName="spaceRect" presStyleCnt="0"/>
      <dgm:spPr/>
    </dgm:pt>
    <dgm:pt modelId="{8E1975F7-86E9-4E50-AD27-20FE4F00644D}" type="pres">
      <dgm:prSet presAssocID="{B5884AA8-2FE3-438E-AE58-B9597F2C5348}" presName="textRect" presStyleLbl="revTx" presStyleIdx="0" presStyleCnt="3">
        <dgm:presLayoutVars>
          <dgm:chMax val="1"/>
          <dgm:chPref val="1"/>
        </dgm:presLayoutVars>
      </dgm:prSet>
      <dgm:spPr/>
    </dgm:pt>
    <dgm:pt modelId="{7B767327-5F31-4D0B-BA00-66C2FF201756}" type="pres">
      <dgm:prSet presAssocID="{D7AF1837-0F71-4F4B-94C3-AB879F61A815}" presName="sibTrans" presStyleCnt="0"/>
      <dgm:spPr/>
    </dgm:pt>
    <dgm:pt modelId="{27D29E91-F3FA-4A5D-BB3D-55A3A7F7A068}" type="pres">
      <dgm:prSet presAssocID="{F77B5B8C-5320-476D-8413-F2D149F11493}" presName="compNode" presStyleCnt="0"/>
      <dgm:spPr/>
    </dgm:pt>
    <dgm:pt modelId="{515D2374-F2F1-4AC4-B6B4-98786DC09045}" type="pres">
      <dgm:prSet presAssocID="{F77B5B8C-5320-476D-8413-F2D149F114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E4FFAAB6-F34D-4C3F-9BCA-88130C3BD965}" type="pres">
      <dgm:prSet presAssocID="{F77B5B8C-5320-476D-8413-F2D149F11493}" presName="spaceRect" presStyleCnt="0"/>
      <dgm:spPr/>
    </dgm:pt>
    <dgm:pt modelId="{2A49E755-52AC-4586-ABE0-16496DC2E949}" type="pres">
      <dgm:prSet presAssocID="{F77B5B8C-5320-476D-8413-F2D149F11493}" presName="textRect" presStyleLbl="revTx" presStyleIdx="1" presStyleCnt="3">
        <dgm:presLayoutVars>
          <dgm:chMax val="1"/>
          <dgm:chPref val="1"/>
        </dgm:presLayoutVars>
      </dgm:prSet>
      <dgm:spPr/>
    </dgm:pt>
    <dgm:pt modelId="{FC30705A-C645-435F-B88B-39CB9C9065E1}" type="pres">
      <dgm:prSet presAssocID="{E530E6D8-48B3-4422-9F07-8C2F1B3C01BA}" presName="sibTrans" presStyleCnt="0"/>
      <dgm:spPr/>
    </dgm:pt>
    <dgm:pt modelId="{75262AA7-5024-4CC1-ACCA-D12EF35AD1FD}" type="pres">
      <dgm:prSet presAssocID="{F2F020D3-1688-4C53-A2A0-A9B8EE76A0ED}" presName="compNode" presStyleCnt="0"/>
      <dgm:spPr/>
    </dgm:pt>
    <dgm:pt modelId="{F939E632-FCCF-49D8-82DE-53568621689A}" type="pres">
      <dgm:prSet presAssocID="{F2F020D3-1688-4C53-A2A0-A9B8EE76A0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D56F492F-067B-456D-A501-8BD013898E6D}" type="pres">
      <dgm:prSet presAssocID="{F2F020D3-1688-4C53-A2A0-A9B8EE76A0ED}" presName="spaceRect" presStyleCnt="0"/>
      <dgm:spPr/>
    </dgm:pt>
    <dgm:pt modelId="{CCD5FEE3-5865-46A8-A54E-91D947F6FE6A}" type="pres">
      <dgm:prSet presAssocID="{F2F020D3-1688-4C53-A2A0-A9B8EE76A0ED}" presName="textRect" presStyleLbl="revTx" presStyleIdx="2" presStyleCnt="3">
        <dgm:presLayoutVars>
          <dgm:chMax val="1"/>
          <dgm:chPref val="1"/>
        </dgm:presLayoutVars>
      </dgm:prSet>
      <dgm:spPr/>
    </dgm:pt>
  </dgm:ptLst>
  <dgm:cxnLst>
    <dgm:cxn modelId="{0C46BE1A-28CD-4F38-BE8F-D508230C9A58}" srcId="{7F8637C9-2C5A-491B-853E-4EDD33D4A8CA}" destId="{B5884AA8-2FE3-438E-AE58-B9597F2C5348}" srcOrd="0" destOrd="0" parTransId="{52E2B364-D210-4552-B095-ADFCB00A1E29}" sibTransId="{D7AF1837-0F71-4F4B-94C3-AB879F61A815}"/>
    <dgm:cxn modelId="{AB00EC36-1E59-4C5B-99D4-977FFCA3949E}" type="presOf" srcId="{7F8637C9-2C5A-491B-853E-4EDD33D4A8CA}" destId="{07C928A2-B9B1-44A6-8A1E-AF8727345DDE}" srcOrd="0" destOrd="0" presId="urn:microsoft.com/office/officeart/2018/2/layout/IconLabelList"/>
    <dgm:cxn modelId="{98EBA168-78E5-4ACC-9BBF-5E2B1E07BA74}" srcId="{7F8637C9-2C5A-491B-853E-4EDD33D4A8CA}" destId="{F77B5B8C-5320-476D-8413-F2D149F11493}" srcOrd="1" destOrd="0" parTransId="{F986C064-AF32-4D5B-9DB5-B8DBBC66A247}" sibTransId="{E530E6D8-48B3-4422-9F07-8C2F1B3C01BA}"/>
    <dgm:cxn modelId="{D0864F4B-4A2D-40AE-B8FE-9BFBE9C983FD}" type="presOf" srcId="{F2F020D3-1688-4C53-A2A0-A9B8EE76A0ED}" destId="{CCD5FEE3-5865-46A8-A54E-91D947F6FE6A}" srcOrd="0" destOrd="0" presId="urn:microsoft.com/office/officeart/2018/2/layout/IconLabelList"/>
    <dgm:cxn modelId="{D8BA645A-8C5C-4CEE-B621-8450179E8441}" type="presOf" srcId="{B5884AA8-2FE3-438E-AE58-B9597F2C5348}" destId="{8E1975F7-86E9-4E50-AD27-20FE4F00644D}" srcOrd="0" destOrd="0" presId="urn:microsoft.com/office/officeart/2018/2/layout/IconLabelList"/>
    <dgm:cxn modelId="{D1ABDFF8-6A8A-4266-B163-0EC26AA43E87}" srcId="{7F8637C9-2C5A-491B-853E-4EDD33D4A8CA}" destId="{F2F020D3-1688-4C53-A2A0-A9B8EE76A0ED}" srcOrd="2" destOrd="0" parTransId="{739F4A85-7EDD-4948-8CBC-786C28E377F5}" sibTransId="{041FFD79-801C-4584-89E4-45AF698E3BC0}"/>
    <dgm:cxn modelId="{7FF017FB-F9E7-4CAD-86B1-B03431A8AE6B}" type="presOf" srcId="{F77B5B8C-5320-476D-8413-F2D149F11493}" destId="{2A49E755-52AC-4586-ABE0-16496DC2E949}" srcOrd="0" destOrd="0" presId="urn:microsoft.com/office/officeart/2018/2/layout/IconLabelList"/>
    <dgm:cxn modelId="{F095757A-DD5F-4E7A-AE70-991B4FD950E0}" type="presParOf" srcId="{07C928A2-B9B1-44A6-8A1E-AF8727345DDE}" destId="{53F9E336-FDD4-4514-BAF6-733B0F4F97AB}" srcOrd="0" destOrd="0" presId="urn:microsoft.com/office/officeart/2018/2/layout/IconLabelList"/>
    <dgm:cxn modelId="{3981D2F6-3241-4103-9312-5507C749C4BB}" type="presParOf" srcId="{53F9E336-FDD4-4514-BAF6-733B0F4F97AB}" destId="{8E234A5D-432B-4737-A966-20A5F6D3C637}" srcOrd="0" destOrd="0" presId="urn:microsoft.com/office/officeart/2018/2/layout/IconLabelList"/>
    <dgm:cxn modelId="{02BAE213-E409-4104-85E2-C021E64DB8F3}" type="presParOf" srcId="{53F9E336-FDD4-4514-BAF6-733B0F4F97AB}" destId="{EB0D5BBA-A7CA-4447-9B8D-F2D18B3E5A62}" srcOrd="1" destOrd="0" presId="urn:microsoft.com/office/officeart/2018/2/layout/IconLabelList"/>
    <dgm:cxn modelId="{A1C611B0-8D7B-4907-BD34-D44C62DCB618}" type="presParOf" srcId="{53F9E336-FDD4-4514-BAF6-733B0F4F97AB}" destId="{8E1975F7-86E9-4E50-AD27-20FE4F00644D}" srcOrd="2" destOrd="0" presId="urn:microsoft.com/office/officeart/2018/2/layout/IconLabelList"/>
    <dgm:cxn modelId="{D21598D5-72A7-4923-8478-4179A8E81B03}" type="presParOf" srcId="{07C928A2-B9B1-44A6-8A1E-AF8727345DDE}" destId="{7B767327-5F31-4D0B-BA00-66C2FF201756}" srcOrd="1" destOrd="0" presId="urn:microsoft.com/office/officeart/2018/2/layout/IconLabelList"/>
    <dgm:cxn modelId="{B1D2A702-2701-49D0-A95E-E2B9FB408829}" type="presParOf" srcId="{07C928A2-B9B1-44A6-8A1E-AF8727345DDE}" destId="{27D29E91-F3FA-4A5D-BB3D-55A3A7F7A068}" srcOrd="2" destOrd="0" presId="urn:microsoft.com/office/officeart/2018/2/layout/IconLabelList"/>
    <dgm:cxn modelId="{05B2C966-0E6E-4D70-8903-265BD2F5CC5E}" type="presParOf" srcId="{27D29E91-F3FA-4A5D-BB3D-55A3A7F7A068}" destId="{515D2374-F2F1-4AC4-B6B4-98786DC09045}" srcOrd="0" destOrd="0" presId="urn:microsoft.com/office/officeart/2018/2/layout/IconLabelList"/>
    <dgm:cxn modelId="{4EF9255D-B0B8-494B-8EAC-34A13560B33E}" type="presParOf" srcId="{27D29E91-F3FA-4A5D-BB3D-55A3A7F7A068}" destId="{E4FFAAB6-F34D-4C3F-9BCA-88130C3BD965}" srcOrd="1" destOrd="0" presId="urn:microsoft.com/office/officeart/2018/2/layout/IconLabelList"/>
    <dgm:cxn modelId="{4460F481-84A8-4818-A0EB-A02E9ABB09CD}" type="presParOf" srcId="{27D29E91-F3FA-4A5D-BB3D-55A3A7F7A068}" destId="{2A49E755-52AC-4586-ABE0-16496DC2E949}" srcOrd="2" destOrd="0" presId="urn:microsoft.com/office/officeart/2018/2/layout/IconLabelList"/>
    <dgm:cxn modelId="{4E12FB1B-71E8-4CB4-B555-074A83F2386D}" type="presParOf" srcId="{07C928A2-B9B1-44A6-8A1E-AF8727345DDE}" destId="{FC30705A-C645-435F-B88B-39CB9C9065E1}" srcOrd="3" destOrd="0" presId="urn:microsoft.com/office/officeart/2018/2/layout/IconLabelList"/>
    <dgm:cxn modelId="{4116A04B-9DDE-495E-AC3A-C86A988308E8}" type="presParOf" srcId="{07C928A2-B9B1-44A6-8A1E-AF8727345DDE}" destId="{75262AA7-5024-4CC1-ACCA-D12EF35AD1FD}" srcOrd="4" destOrd="0" presId="urn:microsoft.com/office/officeart/2018/2/layout/IconLabelList"/>
    <dgm:cxn modelId="{D325496F-BDFE-4729-8D0D-B26B2D6CFA8E}" type="presParOf" srcId="{75262AA7-5024-4CC1-ACCA-D12EF35AD1FD}" destId="{F939E632-FCCF-49D8-82DE-53568621689A}" srcOrd="0" destOrd="0" presId="urn:microsoft.com/office/officeart/2018/2/layout/IconLabelList"/>
    <dgm:cxn modelId="{AA50D781-310A-4434-89BD-194D129DFA86}" type="presParOf" srcId="{75262AA7-5024-4CC1-ACCA-D12EF35AD1FD}" destId="{D56F492F-067B-456D-A501-8BD013898E6D}" srcOrd="1" destOrd="0" presId="urn:microsoft.com/office/officeart/2018/2/layout/IconLabelList"/>
    <dgm:cxn modelId="{2FE57442-57BE-4B80-AF64-B57971536CA0}" type="presParOf" srcId="{75262AA7-5024-4CC1-ACCA-D12EF35AD1FD}" destId="{CCD5FEE3-5865-46A8-A54E-91D947F6FE6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DA615B8-C4CB-40AF-8469-1CC0BAA4909E}"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D670C3C1-6CF5-47EB-B7E7-5160C2936E60}">
      <dgm:prSet/>
      <dgm:spPr/>
      <dgm:t>
        <a:bodyPr/>
        <a:lstStyle/>
        <a:p>
          <a:pPr>
            <a:defRPr cap="all"/>
          </a:pPr>
          <a:r>
            <a:rPr lang="en-US"/>
            <a:t>Unauthorized access</a:t>
          </a:r>
        </a:p>
      </dgm:t>
    </dgm:pt>
    <dgm:pt modelId="{D745BDC3-7076-4CAC-BA0A-FE1352AC8EDD}" type="parTrans" cxnId="{8429CB9A-92D3-42C7-934D-8A9D9347E60D}">
      <dgm:prSet/>
      <dgm:spPr/>
      <dgm:t>
        <a:bodyPr/>
        <a:lstStyle/>
        <a:p>
          <a:endParaRPr lang="en-US"/>
        </a:p>
      </dgm:t>
    </dgm:pt>
    <dgm:pt modelId="{128F3318-EFE6-4DFE-8E40-F20D55F7E455}" type="sibTrans" cxnId="{8429CB9A-92D3-42C7-934D-8A9D9347E60D}">
      <dgm:prSet/>
      <dgm:spPr/>
      <dgm:t>
        <a:bodyPr/>
        <a:lstStyle/>
        <a:p>
          <a:endParaRPr lang="en-US"/>
        </a:p>
      </dgm:t>
    </dgm:pt>
    <dgm:pt modelId="{791704BA-E9A6-4050-94E4-92F71DCEC21D}">
      <dgm:prSet/>
      <dgm:spPr/>
      <dgm:t>
        <a:bodyPr/>
        <a:lstStyle/>
        <a:p>
          <a:pPr>
            <a:defRPr cap="all"/>
          </a:pPr>
          <a:r>
            <a:rPr lang="en-US"/>
            <a:t>Loose of rules</a:t>
          </a:r>
        </a:p>
      </dgm:t>
    </dgm:pt>
    <dgm:pt modelId="{58603EB9-76E2-44F2-8DB3-9BF11094D7C2}" type="parTrans" cxnId="{C887E02B-73EF-4BF1-A384-547A8B8957D7}">
      <dgm:prSet/>
      <dgm:spPr/>
      <dgm:t>
        <a:bodyPr/>
        <a:lstStyle/>
        <a:p>
          <a:endParaRPr lang="en-US"/>
        </a:p>
      </dgm:t>
    </dgm:pt>
    <dgm:pt modelId="{CD89A247-234B-46F8-BCA2-BC0FADE00ACF}" type="sibTrans" cxnId="{C887E02B-73EF-4BF1-A384-547A8B8957D7}">
      <dgm:prSet/>
      <dgm:spPr/>
      <dgm:t>
        <a:bodyPr/>
        <a:lstStyle/>
        <a:p>
          <a:endParaRPr lang="en-US"/>
        </a:p>
      </dgm:t>
    </dgm:pt>
    <dgm:pt modelId="{7B12ABFB-7761-43E6-A242-DC73A20594BB}">
      <dgm:prSet/>
      <dgm:spPr/>
      <dgm:t>
        <a:bodyPr/>
        <a:lstStyle/>
        <a:p>
          <a:pPr>
            <a:defRPr cap="all"/>
          </a:pPr>
          <a:r>
            <a:rPr lang="en-US"/>
            <a:t>Former employees </a:t>
          </a:r>
        </a:p>
      </dgm:t>
    </dgm:pt>
    <dgm:pt modelId="{230B79E1-21F6-426E-B48A-0B268321A413}" type="parTrans" cxnId="{4A4D8BEE-903A-47DD-A6D4-C61ECA7CF0A1}">
      <dgm:prSet/>
      <dgm:spPr/>
      <dgm:t>
        <a:bodyPr/>
        <a:lstStyle/>
        <a:p>
          <a:endParaRPr lang="en-US"/>
        </a:p>
      </dgm:t>
    </dgm:pt>
    <dgm:pt modelId="{2B21EA78-5BAD-4771-A33E-DE6A08FE46D7}" type="sibTrans" cxnId="{4A4D8BEE-903A-47DD-A6D4-C61ECA7CF0A1}">
      <dgm:prSet/>
      <dgm:spPr/>
      <dgm:t>
        <a:bodyPr/>
        <a:lstStyle/>
        <a:p>
          <a:endParaRPr lang="en-US"/>
        </a:p>
      </dgm:t>
    </dgm:pt>
    <dgm:pt modelId="{CF5C6D09-4BA3-4FCF-A438-71548C8DC0E9}" type="pres">
      <dgm:prSet presAssocID="{EDA615B8-C4CB-40AF-8469-1CC0BAA4909E}" presName="root" presStyleCnt="0">
        <dgm:presLayoutVars>
          <dgm:dir/>
          <dgm:resizeHandles val="exact"/>
        </dgm:presLayoutVars>
      </dgm:prSet>
      <dgm:spPr/>
    </dgm:pt>
    <dgm:pt modelId="{C6A3BEB3-C829-41C2-BE8F-3153467B9998}" type="pres">
      <dgm:prSet presAssocID="{D670C3C1-6CF5-47EB-B7E7-5160C2936E60}" presName="compNode" presStyleCnt="0"/>
      <dgm:spPr/>
    </dgm:pt>
    <dgm:pt modelId="{FDE5BED2-24C4-4012-BDA1-EDCEA6BDB205}" type="pres">
      <dgm:prSet presAssocID="{D670C3C1-6CF5-47EB-B7E7-5160C2936E60}" presName="iconBgRect" presStyleLbl="bgShp" presStyleIdx="0" presStyleCnt="3"/>
      <dgm:spPr/>
    </dgm:pt>
    <dgm:pt modelId="{9160F542-1CE7-4701-88CB-FE7DA3CCE212}" type="pres">
      <dgm:prSet presAssocID="{D670C3C1-6CF5-47EB-B7E7-5160C2936E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ADACC4F0-C577-4759-9EB2-723BF224AA74}" type="pres">
      <dgm:prSet presAssocID="{D670C3C1-6CF5-47EB-B7E7-5160C2936E60}" presName="spaceRect" presStyleCnt="0"/>
      <dgm:spPr/>
    </dgm:pt>
    <dgm:pt modelId="{8D60740A-D2E8-42D1-80C1-B70039165EB6}" type="pres">
      <dgm:prSet presAssocID="{D670C3C1-6CF5-47EB-B7E7-5160C2936E60}" presName="textRect" presStyleLbl="revTx" presStyleIdx="0" presStyleCnt="3">
        <dgm:presLayoutVars>
          <dgm:chMax val="1"/>
          <dgm:chPref val="1"/>
        </dgm:presLayoutVars>
      </dgm:prSet>
      <dgm:spPr/>
    </dgm:pt>
    <dgm:pt modelId="{1A7553AF-2C9D-48DA-86B1-6480D83A1E43}" type="pres">
      <dgm:prSet presAssocID="{128F3318-EFE6-4DFE-8E40-F20D55F7E455}" presName="sibTrans" presStyleCnt="0"/>
      <dgm:spPr/>
    </dgm:pt>
    <dgm:pt modelId="{9CF6E139-DE4F-452F-BE9D-0B7B4DAEE1BA}" type="pres">
      <dgm:prSet presAssocID="{791704BA-E9A6-4050-94E4-92F71DCEC21D}" presName="compNode" presStyleCnt="0"/>
      <dgm:spPr/>
    </dgm:pt>
    <dgm:pt modelId="{716E1E35-D5AB-4253-820A-01E851EE2F53}" type="pres">
      <dgm:prSet presAssocID="{791704BA-E9A6-4050-94E4-92F71DCEC21D}" presName="iconBgRect" presStyleLbl="bgShp" presStyleIdx="1" presStyleCnt="3"/>
      <dgm:spPr/>
    </dgm:pt>
    <dgm:pt modelId="{5C9203DC-AA60-437F-B487-BDEC446CF986}" type="pres">
      <dgm:prSet presAssocID="{791704BA-E9A6-4050-94E4-92F71DCEC21D}"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3831349C-3A5C-455B-B672-9CBFC113E1DF}" type="pres">
      <dgm:prSet presAssocID="{791704BA-E9A6-4050-94E4-92F71DCEC21D}" presName="spaceRect" presStyleCnt="0"/>
      <dgm:spPr/>
    </dgm:pt>
    <dgm:pt modelId="{BE871C7A-059F-45C7-8002-38DD63B8D3BB}" type="pres">
      <dgm:prSet presAssocID="{791704BA-E9A6-4050-94E4-92F71DCEC21D}" presName="textRect" presStyleLbl="revTx" presStyleIdx="1" presStyleCnt="3">
        <dgm:presLayoutVars>
          <dgm:chMax val="1"/>
          <dgm:chPref val="1"/>
        </dgm:presLayoutVars>
      </dgm:prSet>
      <dgm:spPr/>
    </dgm:pt>
    <dgm:pt modelId="{049F5C78-1067-4B32-B63A-41B3F60077F8}" type="pres">
      <dgm:prSet presAssocID="{CD89A247-234B-46F8-BCA2-BC0FADE00ACF}" presName="sibTrans" presStyleCnt="0"/>
      <dgm:spPr/>
    </dgm:pt>
    <dgm:pt modelId="{C2F22963-CC05-462F-A28F-DCF09DE66332}" type="pres">
      <dgm:prSet presAssocID="{7B12ABFB-7761-43E6-A242-DC73A20594BB}" presName="compNode" presStyleCnt="0"/>
      <dgm:spPr/>
    </dgm:pt>
    <dgm:pt modelId="{485963D8-1A26-4951-A7A9-CBF08BCC975C}" type="pres">
      <dgm:prSet presAssocID="{7B12ABFB-7761-43E6-A242-DC73A20594BB}" presName="iconBgRect" presStyleLbl="bgShp" presStyleIdx="2" presStyleCnt="3"/>
      <dgm:spPr/>
    </dgm:pt>
    <dgm:pt modelId="{46263E11-E287-4F2B-BAF7-FEEB08FDEC0F}" type="pres">
      <dgm:prSet presAssocID="{7B12ABFB-7761-43E6-A242-DC73A20594BB}"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8AB1B411-C0A5-4F1B-90C0-AAB318BC1C57}" type="pres">
      <dgm:prSet presAssocID="{7B12ABFB-7761-43E6-A242-DC73A20594BB}" presName="spaceRect" presStyleCnt="0"/>
      <dgm:spPr/>
    </dgm:pt>
    <dgm:pt modelId="{BD916B77-6C72-4897-AE04-61C0FA663A7A}" type="pres">
      <dgm:prSet presAssocID="{7B12ABFB-7761-43E6-A242-DC73A20594BB}" presName="textRect" presStyleLbl="revTx" presStyleIdx="2" presStyleCnt="3">
        <dgm:presLayoutVars>
          <dgm:chMax val="1"/>
          <dgm:chPref val="1"/>
        </dgm:presLayoutVars>
      </dgm:prSet>
      <dgm:spPr/>
    </dgm:pt>
  </dgm:ptLst>
  <dgm:cxnLst>
    <dgm:cxn modelId="{C887E02B-73EF-4BF1-A384-547A8B8957D7}" srcId="{EDA615B8-C4CB-40AF-8469-1CC0BAA4909E}" destId="{791704BA-E9A6-4050-94E4-92F71DCEC21D}" srcOrd="1" destOrd="0" parTransId="{58603EB9-76E2-44F2-8DB3-9BF11094D7C2}" sibTransId="{CD89A247-234B-46F8-BCA2-BC0FADE00ACF}"/>
    <dgm:cxn modelId="{00A0A459-6EB6-4910-B2D1-4CC335D98E61}" type="presOf" srcId="{7B12ABFB-7761-43E6-A242-DC73A20594BB}" destId="{BD916B77-6C72-4897-AE04-61C0FA663A7A}" srcOrd="0" destOrd="0" presId="urn:microsoft.com/office/officeart/2018/5/layout/IconCircleLabelList"/>
    <dgm:cxn modelId="{8429CB9A-92D3-42C7-934D-8A9D9347E60D}" srcId="{EDA615B8-C4CB-40AF-8469-1CC0BAA4909E}" destId="{D670C3C1-6CF5-47EB-B7E7-5160C2936E60}" srcOrd="0" destOrd="0" parTransId="{D745BDC3-7076-4CAC-BA0A-FE1352AC8EDD}" sibTransId="{128F3318-EFE6-4DFE-8E40-F20D55F7E455}"/>
    <dgm:cxn modelId="{92BFF2B2-4A30-48F2-8E29-C9396E2A962A}" type="presOf" srcId="{D670C3C1-6CF5-47EB-B7E7-5160C2936E60}" destId="{8D60740A-D2E8-42D1-80C1-B70039165EB6}" srcOrd="0" destOrd="0" presId="urn:microsoft.com/office/officeart/2018/5/layout/IconCircleLabelList"/>
    <dgm:cxn modelId="{217266DF-58F4-4E79-994E-28E22E9C4090}" type="presOf" srcId="{791704BA-E9A6-4050-94E4-92F71DCEC21D}" destId="{BE871C7A-059F-45C7-8002-38DD63B8D3BB}" srcOrd="0" destOrd="0" presId="urn:microsoft.com/office/officeart/2018/5/layout/IconCircleLabelList"/>
    <dgm:cxn modelId="{4A4D8BEE-903A-47DD-A6D4-C61ECA7CF0A1}" srcId="{EDA615B8-C4CB-40AF-8469-1CC0BAA4909E}" destId="{7B12ABFB-7761-43E6-A242-DC73A20594BB}" srcOrd="2" destOrd="0" parTransId="{230B79E1-21F6-426E-B48A-0B268321A413}" sibTransId="{2B21EA78-5BAD-4771-A33E-DE6A08FE46D7}"/>
    <dgm:cxn modelId="{DC5ED7F1-7880-4680-91F7-2A94E91D944F}" type="presOf" srcId="{EDA615B8-C4CB-40AF-8469-1CC0BAA4909E}" destId="{CF5C6D09-4BA3-4FCF-A438-71548C8DC0E9}" srcOrd="0" destOrd="0" presId="urn:microsoft.com/office/officeart/2018/5/layout/IconCircleLabelList"/>
    <dgm:cxn modelId="{C6850BD3-7FD4-4995-86B1-189AA1418F68}" type="presParOf" srcId="{CF5C6D09-4BA3-4FCF-A438-71548C8DC0E9}" destId="{C6A3BEB3-C829-41C2-BE8F-3153467B9998}" srcOrd="0" destOrd="0" presId="urn:microsoft.com/office/officeart/2018/5/layout/IconCircleLabelList"/>
    <dgm:cxn modelId="{CCA4A7EE-468A-4B81-9F89-133F863A842A}" type="presParOf" srcId="{C6A3BEB3-C829-41C2-BE8F-3153467B9998}" destId="{FDE5BED2-24C4-4012-BDA1-EDCEA6BDB205}" srcOrd="0" destOrd="0" presId="urn:microsoft.com/office/officeart/2018/5/layout/IconCircleLabelList"/>
    <dgm:cxn modelId="{A9018584-DF7F-412E-8AF0-5D353C710388}" type="presParOf" srcId="{C6A3BEB3-C829-41C2-BE8F-3153467B9998}" destId="{9160F542-1CE7-4701-88CB-FE7DA3CCE212}" srcOrd="1" destOrd="0" presId="urn:microsoft.com/office/officeart/2018/5/layout/IconCircleLabelList"/>
    <dgm:cxn modelId="{A3FBE02B-6AD1-4C47-96E2-B3C66AF4345A}" type="presParOf" srcId="{C6A3BEB3-C829-41C2-BE8F-3153467B9998}" destId="{ADACC4F0-C577-4759-9EB2-723BF224AA74}" srcOrd="2" destOrd="0" presId="urn:microsoft.com/office/officeart/2018/5/layout/IconCircleLabelList"/>
    <dgm:cxn modelId="{6BEA5056-2269-481B-9EBF-8CC52AD17B48}" type="presParOf" srcId="{C6A3BEB3-C829-41C2-BE8F-3153467B9998}" destId="{8D60740A-D2E8-42D1-80C1-B70039165EB6}" srcOrd="3" destOrd="0" presId="urn:microsoft.com/office/officeart/2018/5/layout/IconCircleLabelList"/>
    <dgm:cxn modelId="{983740DB-647F-4985-B23D-C39902FF03E3}" type="presParOf" srcId="{CF5C6D09-4BA3-4FCF-A438-71548C8DC0E9}" destId="{1A7553AF-2C9D-48DA-86B1-6480D83A1E43}" srcOrd="1" destOrd="0" presId="urn:microsoft.com/office/officeart/2018/5/layout/IconCircleLabelList"/>
    <dgm:cxn modelId="{02966958-8BA1-4451-9114-DC797339357F}" type="presParOf" srcId="{CF5C6D09-4BA3-4FCF-A438-71548C8DC0E9}" destId="{9CF6E139-DE4F-452F-BE9D-0B7B4DAEE1BA}" srcOrd="2" destOrd="0" presId="urn:microsoft.com/office/officeart/2018/5/layout/IconCircleLabelList"/>
    <dgm:cxn modelId="{C7CD4731-ADD8-4705-899C-45DEFF04A155}" type="presParOf" srcId="{9CF6E139-DE4F-452F-BE9D-0B7B4DAEE1BA}" destId="{716E1E35-D5AB-4253-820A-01E851EE2F53}" srcOrd="0" destOrd="0" presId="urn:microsoft.com/office/officeart/2018/5/layout/IconCircleLabelList"/>
    <dgm:cxn modelId="{E13D8470-45DE-48DB-BD26-9EB0B7F882EF}" type="presParOf" srcId="{9CF6E139-DE4F-452F-BE9D-0B7B4DAEE1BA}" destId="{5C9203DC-AA60-437F-B487-BDEC446CF986}" srcOrd="1" destOrd="0" presId="urn:microsoft.com/office/officeart/2018/5/layout/IconCircleLabelList"/>
    <dgm:cxn modelId="{9AE548B6-9FE5-4656-9F14-54DF8E99D9F6}" type="presParOf" srcId="{9CF6E139-DE4F-452F-BE9D-0B7B4DAEE1BA}" destId="{3831349C-3A5C-455B-B672-9CBFC113E1DF}" srcOrd="2" destOrd="0" presId="urn:microsoft.com/office/officeart/2018/5/layout/IconCircleLabelList"/>
    <dgm:cxn modelId="{FA86C990-3B16-4C31-957B-8E19988ED971}" type="presParOf" srcId="{9CF6E139-DE4F-452F-BE9D-0B7B4DAEE1BA}" destId="{BE871C7A-059F-45C7-8002-38DD63B8D3BB}" srcOrd="3" destOrd="0" presId="urn:microsoft.com/office/officeart/2018/5/layout/IconCircleLabelList"/>
    <dgm:cxn modelId="{79C35707-77BF-448E-A6B0-E08CB23EFF6B}" type="presParOf" srcId="{CF5C6D09-4BA3-4FCF-A438-71548C8DC0E9}" destId="{049F5C78-1067-4B32-B63A-41B3F60077F8}" srcOrd="3" destOrd="0" presId="urn:microsoft.com/office/officeart/2018/5/layout/IconCircleLabelList"/>
    <dgm:cxn modelId="{1F2CEF15-82BD-4BDC-A20D-E280D84FE2E0}" type="presParOf" srcId="{CF5C6D09-4BA3-4FCF-A438-71548C8DC0E9}" destId="{C2F22963-CC05-462F-A28F-DCF09DE66332}" srcOrd="4" destOrd="0" presId="urn:microsoft.com/office/officeart/2018/5/layout/IconCircleLabelList"/>
    <dgm:cxn modelId="{27453BCE-3E9A-4032-BBEA-47212B1B6399}" type="presParOf" srcId="{C2F22963-CC05-462F-A28F-DCF09DE66332}" destId="{485963D8-1A26-4951-A7A9-CBF08BCC975C}" srcOrd="0" destOrd="0" presId="urn:microsoft.com/office/officeart/2018/5/layout/IconCircleLabelList"/>
    <dgm:cxn modelId="{863249B2-AA7A-4CAF-9CCB-226AFACAEDEB}" type="presParOf" srcId="{C2F22963-CC05-462F-A28F-DCF09DE66332}" destId="{46263E11-E287-4F2B-BAF7-FEEB08FDEC0F}" srcOrd="1" destOrd="0" presId="urn:microsoft.com/office/officeart/2018/5/layout/IconCircleLabelList"/>
    <dgm:cxn modelId="{AF969C0B-FE9C-47AE-A4FF-1655214B216B}" type="presParOf" srcId="{C2F22963-CC05-462F-A28F-DCF09DE66332}" destId="{8AB1B411-C0A5-4F1B-90C0-AAB318BC1C57}" srcOrd="2" destOrd="0" presId="urn:microsoft.com/office/officeart/2018/5/layout/IconCircleLabelList"/>
    <dgm:cxn modelId="{91FE152E-278D-4B44-88CA-4D4F6FCCDBE3}" type="presParOf" srcId="{C2F22963-CC05-462F-A28F-DCF09DE66332}" destId="{BD916B77-6C72-4897-AE04-61C0FA663A7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301787-384E-45DB-B596-974C74152A5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1053891-82F8-418E-A06D-680FBA107E19}">
      <dgm:prSet/>
      <dgm:spPr/>
      <dgm:t>
        <a:bodyPr/>
        <a:lstStyle/>
        <a:p>
          <a:r>
            <a:rPr lang="en-US" dirty="0"/>
            <a:t>Technology, protocols and best practices</a:t>
          </a:r>
        </a:p>
      </dgm:t>
    </dgm:pt>
    <dgm:pt modelId="{A421C29B-8F9D-43AD-B80D-8A7D9A644F8B}" type="parTrans" cxnId="{7560ED2E-170B-4B17-9552-050A2C64689C}">
      <dgm:prSet/>
      <dgm:spPr/>
      <dgm:t>
        <a:bodyPr/>
        <a:lstStyle/>
        <a:p>
          <a:endParaRPr lang="en-US"/>
        </a:p>
      </dgm:t>
    </dgm:pt>
    <dgm:pt modelId="{3FBA4023-9956-49BF-AFBD-51CD2C5A904E}" type="sibTrans" cxnId="{7560ED2E-170B-4B17-9552-050A2C64689C}">
      <dgm:prSet/>
      <dgm:spPr/>
      <dgm:t>
        <a:bodyPr/>
        <a:lstStyle/>
        <a:p>
          <a:endParaRPr lang="en-US"/>
        </a:p>
      </dgm:t>
    </dgm:pt>
    <dgm:pt modelId="{964B9358-780E-4E72-AC90-92B4F64E7EA2}">
      <dgm:prSet/>
      <dgm:spPr/>
      <dgm:t>
        <a:bodyPr/>
        <a:lstStyle/>
        <a:p>
          <a:r>
            <a:rPr lang="en-US" dirty="0"/>
            <a:t>Protect Hardware </a:t>
          </a:r>
        </a:p>
        <a:p>
          <a:r>
            <a:rPr lang="en-US" dirty="0"/>
            <a:t>( Physical hardware, data storage,…)</a:t>
          </a:r>
        </a:p>
      </dgm:t>
    </dgm:pt>
    <dgm:pt modelId="{C3C54F23-F040-420D-ACAD-7EFF4D20C68E}" type="parTrans" cxnId="{BC7346EB-A348-4270-9CC3-A5233C1C7735}">
      <dgm:prSet/>
      <dgm:spPr/>
      <dgm:t>
        <a:bodyPr/>
        <a:lstStyle/>
        <a:p>
          <a:endParaRPr lang="en-US"/>
        </a:p>
      </dgm:t>
    </dgm:pt>
    <dgm:pt modelId="{C4A2F48E-642E-4107-85AB-4B30233B6C73}" type="sibTrans" cxnId="{BC7346EB-A348-4270-9CC3-A5233C1C7735}">
      <dgm:prSet/>
      <dgm:spPr/>
      <dgm:t>
        <a:bodyPr/>
        <a:lstStyle/>
        <a:p>
          <a:endParaRPr lang="en-US"/>
        </a:p>
      </dgm:t>
    </dgm:pt>
    <dgm:pt modelId="{65FB19CD-013F-4E1B-B252-3CF24D51A251}">
      <dgm:prSet/>
      <dgm:spPr/>
      <dgm:t>
        <a:bodyPr/>
        <a:lstStyle/>
        <a:p>
          <a:r>
            <a:rPr lang="en-US"/>
            <a:t>Protect Software (Operating System, applications,…)</a:t>
          </a:r>
        </a:p>
      </dgm:t>
    </dgm:pt>
    <dgm:pt modelId="{EACF9790-6C62-46D6-A36B-861E64D22401}" type="parTrans" cxnId="{83539323-E889-4633-A3F5-1EDAA85F7E72}">
      <dgm:prSet/>
      <dgm:spPr/>
      <dgm:t>
        <a:bodyPr/>
        <a:lstStyle/>
        <a:p>
          <a:endParaRPr lang="en-US"/>
        </a:p>
      </dgm:t>
    </dgm:pt>
    <dgm:pt modelId="{AC45FE26-B408-42FC-A63F-7000C2F03C88}" type="sibTrans" cxnId="{83539323-E889-4633-A3F5-1EDAA85F7E72}">
      <dgm:prSet/>
      <dgm:spPr/>
      <dgm:t>
        <a:bodyPr/>
        <a:lstStyle/>
        <a:p>
          <a:endParaRPr lang="en-US"/>
        </a:p>
      </dgm:t>
    </dgm:pt>
    <dgm:pt modelId="{4DC82DCC-3C64-48D5-BE9E-695A12C4D1EC}" type="pres">
      <dgm:prSet presAssocID="{02301787-384E-45DB-B596-974C74152A5B}" presName="root" presStyleCnt="0">
        <dgm:presLayoutVars>
          <dgm:dir/>
          <dgm:resizeHandles val="exact"/>
        </dgm:presLayoutVars>
      </dgm:prSet>
      <dgm:spPr/>
    </dgm:pt>
    <dgm:pt modelId="{1C7EEB81-97CD-4EBD-8AFA-9191E0FDCD3A}" type="pres">
      <dgm:prSet presAssocID="{41053891-82F8-418E-A06D-680FBA107E19}" presName="compNode" presStyleCnt="0"/>
      <dgm:spPr/>
    </dgm:pt>
    <dgm:pt modelId="{533ECF79-0BC2-4CA3-86DA-8042F37FAA2E}" type="pres">
      <dgm:prSet presAssocID="{41053891-82F8-418E-A06D-680FBA107E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223B6F37-176A-416F-8A71-C546A5A3A23D}" type="pres">
      <dgm:prSet presAssocID="{41053891-82F8-418E-A06D-680FBA107E19}" presName="spaceRect" presStyleCnt="0"/>
      <dgm:spPr/>
    </dgm:pt>
    <dgm:pt modelId="{DD0215A3-6656-4705-86E6-094CAC889A5A}" type="pres">
      <dgm:prSet presAssocID="{41053891-82F8-418E-A06D-680FBA107E19}" presName="textRect" presStyleLbl="revTx" presStyleIdx="0" presStyleCnt="3">
        <dgm:presLayoutVars>
          <dgm:chMax val="1"/>
          <dgm:chPref val="1"/>
        </dgm:presLayoutVars>
      </dgm:prSet>
      <dgm:spPr/>
    </dgm:pt>
    <dgm:pt modelId="{2DCAFFCE-28A3-40F6-98BD-42BE988FE669}" type="pres">
      <dgm:prSet presAssocID="{3FBA4023-9956-49BF-AFBD-51CD2C5A904E}" presName="sibTrans" presStyleCnt="0"/>
      <dgm:spPr/>
    </dgm:pt>
    <dgm:pt modelId="{475B9EF8-C647-4E6A-BEB9-DC46BF015721}" type="pres">
      <dgm:prSet presAssocID="{964B9358-780E-4E72-AC90-92B4F64E7EA2}" presName="compNode" presStyleCnt="0"/>
      <dgm:spPr/>
    </dgm:pt>
    <dgm:pt modelId="{510F5DB8-9002-421F-9050-19EA5C5018BA}" type="pres">
      <dgm:prSet presAssocID="{964B9358-780E-4E72-AC90-92B4F64E7E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513C361C-512A-4D16-A914-7C2931CCA83A}" type="pres">
      <dgm:prSet presAssocID="{964B9358-780E-4E72-AC90-92B4F64E7EA2}" presName="spaceRect" presStyleCnt="0"/>
      <dgm:spPr/>
    </dgm:pt>
    <dgm:pt modelId="{DAD95206-7926-4866-9D4E-BAD52A55628D}" type="pres">
      <dgm:prSet presAssocID="{964B9358-780E-4E72-AC90-92B4F64E7EA2}" presName="textRect" presStyleLbl="revTx" presStyleIdx="1" presStyleCnt="3">
        <dgm:presLayoutVars>
          <dgm:chMax val="1"/>
          <dgm:chPref val="1"/>
        </dgm:presLayoutVars>
      </dgm:prSet>
      <dgm:spPr/>
    </dgm:pt>
    <dgm:pt modelId="{7F637025-D8F5-4B78-B298-4E8A7E4FD5A2}" type="pres">
      <dgm:prSet presAssocID="{C4A2F48E-642E-4107-85AB-4B30233B6C73}" presName="sibTrans" presStyleCnt="0"/>
      <dgm:spPr/>
    </dgm:pt>
    <dgm:pt modelId="{48BE2D96-AA81-40A1-B738-D279244D0CDB}" type="pres">
      <dgm:prSet presAssocID="{65FB19CD-013F-4E1B-B252-3CF24D51A251}" presName="compNode" presStyleCnt="0"/>
      <dgm:spPr/>
    </dgm:pt>
    <dgm:pt modelId="{3F0E67ED-79AE-4804-AF84-BAB4E1DE0970}" type="pres">
      <dgm:prSet presAssocID="{65FB19CD-013F-4E1B-B252-3CF24D51A2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15DC7CBC-7EFE-4432-A19C-19C82B7F2470}" type="pres">
      <dgm:prSet presAssocID="{65FB19CD-013F-4E1B-B252-3CF24D51A251}" presName="spaceRect" presStyleCnt="0"/>
      <dgm:spPr/>
    </dgm:pt>
    <dgm:pt modelId="{867A3FC0-2B3B-4EFF-A080-926C29DE4E80}" type="pres">
      <dgm:prSet presAssocID="{65FB19CD-013F-4E1B-B252-3CF24D51A251}" presName="textRect" presStyleLbl="revTx" presStyleIdx="2" presStyleCnt="3">
        <dgm:presLayoutVars>
          <dgm:chMax val="1"/>
          <dgm:chPref val="1"/>
        </dgm:presLayoutVars>
      </dgm:prSet>
      <dgm:spPr/>
    </dgm:pt>
  </dgm:ptLst>
  <dgm:cxnLst>
    <dgm:cxn modelId="{83539323-E889-4633-A3F5-1EDAA85F7E72}" srcId="{02301787-384E-45DB-B596-974C74152A5B}" destId="{65FB19CD-013F-4E1B-B252-3CF24D51A251}" srcOrd="2" destOrd="0" parTransId="{EACF9790-6C62-46D6-A36B-861E64D22401}" sibTransId="{AC45FE26-B408-42FC-A63F-7000C2F03C88}"/>
    <dgm:cxn modelId="{7560ED2E-170B-4B17-9552-050A2C64689C}" srcId="{02301787-384E-45DB-B596-974C74152A5B}" destId="{41053891-82F8-418E-A06D-680FBA107E19}" srcOrd="0" destOrd="0" parTransId="{A421C29B-8F9D-43AD-B80D-8A7D9A644F8B}" sibTransId="{3FBA4023-9956-49BF-AFBD-51CD2C5A904E}"/>
    <dgm:cxn modelId="{B3202593-CB23-4A21-A407-15E8FE631C23}" type="presOf" srcId="{65FB19CD-013F-4E1B-B252-3CF24D51A251}" destId="{867A3FC0-2B3B-4EFF-A080-926C29DE4E80}" srcOrd="0" destOrd="0" presId="urn:microsoft.com/office/officeart/2018/2/layout/IconLabelList"/>
    <dgm:cxn modelId="{A3578093-2B45-47D0-95B4-A0CF6DECC304}" type="presOf" srcId="{02301787-384E-45DB-B596-974C74152A5B}" destId="{4DC82DCC-3C64-48D5-BE9E-695A12C4D1EC}" srcOrd="0" destOrd="0" presId="urn:microsoft.com/office/officeart/2018/2/layout/IconLabelList"/>
    <dgm:cxn modelId="{91BFCEAE-B464-4A88-AE76-D576C0187192}" type="presOf" srcId="{964B9358-780E-4E72-AC90-92B4F64E7EA2}" destId="{DAD95206-7926-4866-9D4E-BAD52A55628D}" srcOrd="0" destOrd="0" presId="urn:microsoft.com/office/officeart/2018/2/layout/IconLabelList"/>
    <dgm:cxn modelId="{A7F887DF-6349-4124-BF4B-3F4E8CC133B0}" type="presOf" srcId="{41053891-82F8-418E-A06D-680FBA107E19}" destId="{DD0215A3-6656-4705-86E6-094CAC889A5A}" srcOrd="0" destOrd="0" presId="urn:microsoft.com/office/officeart/2018/2/layout/IconLabelList"/>
    <dgm:cxn modelId="{BC7346EB-A348-4270-9CC3-A5233C1C7735}" srcId="{02301787-384E-45DB-B596-974C74152A5B}" destId="{964B9358-780E-4E72-AC90-92B4F64E7EA2}" srcOrd="1" destOrd="0" parTransId="{C3C54F23-F040-420D-ACAD-7EFF4D20C68E}" sibTransId="{C4A2F48E-642E-4107-85AB-4B30233B6C73}"/>
    <dgm:cxn modelId="{E913D385-430D-49E2-AC65-C0EC76B8B0FE}" type="presParOf" srcId="{4DC82DCC-3C64-48D5-BE9E-695A12C4D1EC}" destId="{1C7EEB81-97CD-4EBD-8AFA-9191E0FDCD3A}" srcOrd="0" destOrd="0" presId="urn:microsoft.com/office/officeart/2018/2/layout/IconLabelList"/>
    <dgm:cxn modelId="{C3E5153F-A878-422E-A937-2EE9A31CE3C2}" type="presParOf" srcId="{1C7EEB81-97CD-4EBD-8AFA-9191E0FDCD3A}" destId="{533ECF79-0BC2-4CA3-86DA-8042F37FAA2E}" srcOrd="0" destOrd="0" presId="urn:microsoft.com/office/officeart/2018/2/layout/IconLabelList"/>
    <dgm:cxn modelId="{382CAC82-EE2C-4921-B458-F15E470DCDB4}" type="presParOf" srcId="{1C7EEB81-97CD-4EBD-8AFA-9191E0FDCD3A}" destId="{223B6F37-176A-416F-8A71-C546A5A3A23D}" srcOrd="1" destOrd="0" presId="urn:microsoft.com/office/officeart/2018/2/layout/IconLabelList"/>
    <dgm:cxn modelId="{4DEE28B6-2010-4F89-B035-2B5041D284A9}" type="presParOf" srcId="{1C7EEB81-97CD-4EBD-8AFA-9191E0FDCD3A}" destId="{DD0215A3-6656-4705-86E6-094CAC889A5A}" srcOrd="2" destOrd="0" presId="urn:microsoft.com/office/officeart/2018/2/layout/IconLabelList"/>
    <dgm:cxn modelId="{9326DBD6-98AB-4D97-BE71-106559D300DD}" type="presParOf" srcId="{4DC82DCC-3C64-48D5-BE9E-695A12C4D1EC}" destId="{2DCAFFCE-28A3-40F6-98BD-42BE988FE669}" srcOrd="1" destOrd="0" presId="urn:microsoft.com/office/officeart/2018/2/layout/IconLabelList"/>
    <dgm:cxn modelId="{9358F99F-CE4D-47F9-8EF8-348A3C2E88F9}" type="presParOf" srcId="{4DC82DCC-3C64-48D5-BE9E-695A12C4D1EC}" destId="{475B9EF8-C647-4E6A-BEB9-DC46BF015721}" srcOrd="2" destOrd="0" presId="urn:microsoft.com/office/officeart/2018/2/layout/IconLabelList"/>
    <dgm:cxn modelId="{AB3A19F5-F22B-4CE2-B15F-E5B14596261D}" type="presParOf" srcId="{475B9EF8-C647-4E6A-BEB9-DC46BF015721}" destId="{510F5DB8-9002-421F-9050-19EA5C5018BA}" srcOrd="0" destOrd="0" presId="urn:microsoft.com/office/officeart/2018/2/layout/IconLabelList"/>
    <dgm:cxn modelId="{32CBEE36-FF50-46F1-BBD0-02BDCD59D679}" type="presParOf" srcId="{475B9EF8-C647-4E6A-BEB9-DC46BF015721}" destId="{513C361C-512A-4D16-A914-7C2931CCA83A}" srcOrd="1" destOrd="0" presId="urn:microsoft.com/office/officeart/2018/2/layout/IconLabelList"/>
    <dgm:cxn modelId="{72CA1A91-10EE-468F-AD6C-9DD378A7A8D9}" type="presParOf" srcId="{475B9EF8-C647-4E6A-BEB9-DC46BF015721}" destId="{DAD95206-7926-4866-9D4E-BAD52A55628D}" srcOrd="2" destOrd="0" presId="urn:microsoft.com/office/officeart/2018/2/layout/IconLabelList"/>
    <dgm:cxn modelId="{65434603-8EC8-41C6-8021-12D03346AEEA}" type="presParOf" srcId="{4DC82DCC-3C64-48D5-BE9E-695A12C4D1EC}" destId="{7F637025-D8F5-4B78-B298-4E8A7E4FD5A2}" srcOrd="3" destOrd="0" presId="urn:microsoft.com/office/officeart/2018/2/layout/IconLabelList"/>
    <dgm:cxn modelId="{5C4EE477-7D31-4C04-9432-86193F5A77B5}" type="presParOf" srcId="{4DC82DCC-3C64-48D5-BE9E-695A12C4D1EC}" destId="{48BE2D96-AA81-40A1-B738-D279244D0CDB}" srcOrd="4" destOrd="0" presId="urn:microsoft.com/office/officeart/2018/2/layout/IconLabelList"/>
    <dgm:cxn modelId="{5330195D-BD85-47AB-ABE3-92CD15F12973}" type="presParOf" srcId="{48BE2D96-AA81-40A1-B738-D279244D0CDB}" destId="{3F0E67ED-79AE-4804-AF84-BAB4E1DE0970}" srcOrd="0" destOrd="0" presId="urn:microsoft.com/office/officeart/2018/2/layout/IconLabelList"/>
    <dgm:cxn modelId="{C2DA17CC-C837-4634-BB9B-002CB719E3C8}" type="presParOf" srcId="{48BE2D96-AA81-40A1-B738-D279244D0CDB}" destId="{15DC7CBC-7EFE-4432-A19C-19C82B7F2470}" srcOrd="1" destOrd="0" presId="urn:microsoft.com/office/officeart/2018/2/layout/IconLabelList"/>
    <dgm:cxn modelId="{D63CEC42-460E-40CF-8A47-D959713B1DF7}" type="presParOf" srcId="{48BE2D96-AA81-40A1-B738-D279244D0CDB}" destId="{867A3FC0-2B3B-4EFF-A080-926C29DE4E8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D60C80-2316-479D-B3AE-9366DE10680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D110B53-9529-4BAF-A0F6-2C92A363C8FF}">
      <dgm:prSet/>
      <dgm:spPr/>
      <dgm:t>
        <a:bodyPr/>
        <a:lstStyle/>
        <a:p>
          <a:r>
            <a:rPr lang="lv-LV" dirty="0"/>
            <a:t>Securing the cloud can look different based on who has authority over each component, which is important to understand how these are commonly grouped. </a:t>
          </a:r>
          <a:endParaRPr lang="en-US" dirty="0"/>
        </a:p>
      </dgm:t>
    </dgm:pt>
    <dgm:pt modelId="{92DC09D7-8176-457B-A796-58436F3152F9}" type="parTrans" cxnId="{868CE092-96BD-46C0-BDDB-27E2EE763A49}">
      <dgm:prSet/>
      <dgm:spPr/>
      <dgm:t>
        <a:bodyPr/>
        <a:lstStyle/>
        <a:p>
          <a:endParaRPr lang="en-US"/>
        </a:p>
      </dgm:t>
    </dgm:pt>
    <dgm:pt modelId="{EA4BB624-77F7-49F9-9AA8-E17B9597BAFE}" type="sibTrans" cxnId="{868CE092-96BD-46C0-BDDB-27E2EE763A49}">
      <dgm:prSet/>
      <dgm:spPr/>
      <dgm:t>
        <a:bodyPr/>
        <a:lstStyle/>
        <a:p>
          <a:endParaRPr lang="en-US"/>
        </a:p>
      </dgm:t>
    </dgm:pt>
    <dgm:pt modelId="{3163577E-0D87-41BA-8ED7-1E39A41961DC}">
      <dgm:prSet/>
      <dgm:spPr/>
      <dgm:t>
        <a:bodyPr/>
        <a:lstStyle/>
        <a:p>
          <a:r>
            <a:rPr lang="lv-LV" dirty="0"/>
            <a:t>cloud computing components are secured from two main viewpoints: cloud service types and cloud environments. </a:t>
          </a:r>
          <a:endParaRPr lang="en-US" dirty="0"/>
        </a:p>
      </dgm:t>
    </dgm:pt>
    <dgm:pt modelId="{D275620A-D3BF-4B68-8517-2E2DC744907D}" type="parTrans" cxnId="{DDA1A986-064F-445B-8780-F603C08416FA}">
      <dgm:prSet/>
      <dgm:spPr/>
      <dgm:t>
        <a:bodyPr/>
        <a:lstStyle/>
        <a:p>
          <a:endParaRPr lang="en-US"/>
        </a:p>
      </dgm:t>
    </dgm:pt>
    <dgm:pt modelId="{753BE959-DBAD-4A26-8091-1AA8D739955B}" type="sibTrans" cxnId="{DDA1A986-064F-445B-8780-F603C08416FA}">
      <dgm:prSet/>
      <dgm:spPr/>
      <dgm:t>
        <a:bodyPr/>
        <a:lstStyle/>
        <a:p>
          <a:endParaRPr lang="en-US"/>
        </a:p>
      </dgm:t>
    </dgm:pt>
    <dgm:pt modelId="{5EA783DE-881B-41EC-B928-31F93B9F04B7}">
      <dgm:prSet/>
      <dgm:spPr/>
      <dgm:t>
        <a:bodyPr/>
        <a:lstStyle/>
        <a:p>
          <a:r>
            <a:rPr lang="lv-LV" dirty="0"/>
            <a:t>Encryption is one of the best ways to secure your cloud computing systems. </a:t>
          </a:r>
          <a:endParaRPr lang="en-US" dirty="0"/>
        </a:p>
      </dgm:t>
    </dgm:pt>
    <dgm:pt modelId="{554967B8-B2C6-47AE-B7D0-5D90C4022CBC}" type="parTrans" cxnId="{780E8272-5266-42F6-9545-28D6AB90B0E2}">
      <dgm:prSet/>
      <dgm:spPr/>
      <dgm:t>
        <a:bodyPr/>
        <a:lstStyle/>
        <a:p>
          <a:endParaRPr lang="en-US"/>
        </a:p>
      </dgm:t>
    </dgm:pt>
    <dgm:pt modelId="{DA61BC0F-4C54-4BB5-88BB-46983084FEC9}" type="sibTrans" cxnId="{780E8272-5266-42F6-9545-28D6AB90B0E2}">
      <dgm:prSet/>
      <dgm:spPr/>
      <dgm:t>
        <a:bodyPr/>
        <a:lstStyle/>
        <a:p>
          <a:endParaRPr lang="en-US"/>
        </a:p>
      </dgm:t>
    </dgm:pt>
    <dgm:pt modelId="{020C9D47-9656-4B96-85A4-4620A943669D}">
      <dgm:prSet/>
      <dgm:spPr/>
      <dgm:t>
        <a:bodyPr/>
        <a:lstStyle/>
        <a:p>
          <a:r>
            <a:rPr lang="en-US" dirty="0"/>
            <a:t>Configuration; m</a:t>
          </a:r>
          <a:r>
            <a:rPr lang="lv-LV" dirty="0"/>
            <a:t>any cloud data breaches come from basic vulnerabilities such as misconfiguration errors. </a:t>
          </a:r>
          <a:endParaRPr lang="en-US" dirty="0"/>
        </a:p>
      </dgm:t>
    </dgm:pt>
    <dgm:pt modelId="{33F559A7-491A-4BB4-A5AF-91398CCE2C46}" type="parTrans" cxnId="{A7A50EE0-73FF-45FD-9949-39FAF0A167C4}">
      <dgm:prSet/>
      <dgm:spPr/>
      <dgm:t>
        <a:bodyPr/>
        <a:lstStyle/>
        <a:p>
          <a:endParaRPr lang="en-US"/>
        </a:p>
      </dgm:t>
    </dgm:pt>
    <dgm:pt modelId="{D8080783-0DBD-4466-887B-2F0D7BDB14DD}" type="sibTrans" cxnId="{A7A50EE0-73FF-45FD-9949-39FAF0A167C4}">
      <dgm:prSet/>
      <dgm:spPr/>
      <dgm:t>
        <a:bodyPr/>
        <a:lstStyle/>
        <a:p>
          <a:endParaRPr lang="en-US"/>
        </a:p>
      </dgm:t>
    </dgm:pt>
    <dgm:pt modelId="{56670213-AE8B-4228-A25B-0B51DE30840B}" type="pres">
      <dgm:prSet presAssocID="{08D60C80-2316-479D-B3AE-9366DE106800}" presName="root" presStyleCnt="0">
        <dgm:presLayoutVars>
          <dgm:dir/>
          <dgm:resizeHandles val="exact"/>
        </dgm:presLayoutVars>
      </dgm:prSet>
      <dgm:spPr/>
    </dgm:pt>
    <dgm:pt modelId="{E265B5C2-8D24-494B-A693-7B207A26D7A0}" type="pres">
      <dgm:prSet presAssocID="{08D60C80-2316-479D-B3AE-9366DE106800}" presName="container" presStyleCnt="0">
        <dgm:presLayoutVars>
          <dgm:dir/>
          <dgm:resizeHandles val="exact"/>
        </dgm:presLayoutVars>
      </dgm:prSet>
      <dgm:spPr/>
    </dgm:pt>
    <dgm:pt modelId="{548FACE0-9461-4E3C-AE3D-4B2375CF764B}" type="pres">
      <dgm:prSet presAssocID="{3D110B53-9529-4BAF-A0F6-2C92A363C8FF}" presName="compNode" presStyleCnt="0"/>
      <dgm:spPr/>
    </dgm:pt>
    <dgm:pt modelId="{ECFFE85F-E37F-4274-863A-944C29D4DF7D}" type="pres">
      <dgm:prSet presAssocID="{3D110B53-9529-4BAF-A0F6-2C92A363C8FF}" presName="iconBgRect" presStyleLbl="bgShp" presStyleIdx="0" presStyleCnt="4"/>
      <dgm:spPr/>
    </dgm:pt>
    <dgm:pt modelId="{440E6C05-B4E2-4C5C-A962-B6290401D778}" type="pres">
      <dgm:prSet presAssocID="{3D110B53-9529-4BAF-A0F6-2C92A363C8F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44784E7-4694-4192-8E41-AD0B457AC6E1}" type="pres">
      <dgm:prSet presAssocID="{3D110B53-9529-4BAF-A0F6-2C92A363C8FF}" presName="spaceRect" presStyleCnt="0"/>
      <dgm:spPr/>
    </dgm:pt>
    <dgm:pt modelId="{1FFA0552-8375-4708-9EA6-DACD3540D0AF}" type="pres">
      <dgm:prSet presAssocID="{3D110B53-9529-4BAF-A0F6-2C92A363C8FF}" presName="textRect" presStyleLbl="revTx" presStyleIdx="0" presStyleCnt="4">
        <dgm:presLayoutVars>
          <dgm:chMax val="1"/>
          <dgm:chPref val="1"/>
        </dgm:presLayoutVars>
      </dgm:prSet>
      <dgm:spPr/>
    </dgm:pt>
    <dgm:pt modelId="{CAFA51F0-D681-4217-A983-4E643EA52EDC}" type="pres">
      <dgm:prSet presAssocID="{EA4BB624-77F7-49F9-9AA8-E17B9597BAFE}" presName="sibTrans" presStyleLbl="sibTrans2D1" presStyleIdx="0" presStyleCnt="0"/>
      <dgm:spPr/>
    </dgm:pt>
    <dgm:pt modelId="{DD116A10-229D-4CEA-BD89-E9ADE615323F}" type="pres">
      <dgm:prSet presAssocID="{3163577E-0D87-41BA-8ED7-1E39A41961DC}" presName="compNode" presStyleCnt="0"/>
      <dgm:spPr/>
    </dgm:pt>
    <dgm:pt modelId="{A3F87CDB-83B2-4BE8-85F1-96412CAE36BD}" type="pres">
      <dgm:prSet presAssocID="{3163577E-0D87-41BA-8ED7-1E39A41961DC}" presName="iconBgRect" presStyleLbl="bgShp" presStyleIdx="1" presStyleCnt="4"/>
      <dgm:spPr/>
    </dgm:pt>
    <dgm:pt modelId="{8CCFBDED-17DB-450E-8513-E1684C0CD623}" type="pres">
      <dgm:prSet presAssocID="{3163577E-0D87-41BA-8ED7-1E39A41961D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7AB69387-9DDB-42B7-A345-D468B0DC424F}" type="pres">
      <dgm:prSet presAssocID="{3163577E-0D87-41BA-8ED7-1E39A41961DC}" presName="spaceRect" presStyleCnt="0"/>
      <dgm:spPr/>
    </dgm:pt>
    <dgm:pt modelId="{6564BC62-8F36-4338-AAB4-049B0DE66A5E}" type="pres">
      <dgm:prSet presAssocID="{3163577E-0D87-41BA-8ED7-1E39A41961DC}" presName="textRect" presStyleLbl="revTx" presStyleIdx="1" presStyleCnt="4">
        <dgm:presLayoutVars>
          <dgm:chMax val="1"/>
          <dgm:chPref val="1"/>
        </dgm:presLayoutVars>
      </dgm:prSet>
      <dgm:spPr/>
    </dgm:pt>
    <dgm:pt modelId="{9E05CE2C-93D2-49A9-BFBC-3BB2B5E05685}" type="pres">
      <dgm:prSet presAssocID="{753BE959-DBAD-4A26-8091-1AA8D739955B}" presName="sibTrans" presStyleLbl="sibTrans2D1" presStyleIdx="0" presStyleCnt="0"/>
      <dgm:spPr/>
    </dgm:pt>
    <dgm:pt modelId="{4AEAA57B-E850-4E07-BB93-263C56EE721F}" type="pres">
      <dgm:prSet presAssocID="{5EA783DE-881B-41EC-B928-31F93B9F04B7}" presName="compNode" presStyleCnt="0"/>
      <dgm:spPr/>
    </dgm:pt>
    <dgm:pt modelId="{0049D0D9-848D-4A3C-80FF-A66AFCC54B70}" type="pres">
      <dgm:prSet presAssocID="{5EA783DE-881B-41EC-B928-31F93B9F04B7}" presName="iconBgRect" presStyleLbl="bgShp" presStyleIdx="2" presStyleCnt="4"/>
      <dgm:spPr/>
    </dgm:pt>
    <dgm:pt modelId="{6CA25BAF-5FC6-4F35-86E6-882C17A026C6}" type="pres">
      <dgm:prSet presAssocID="{5EA783DE-881B-41EC-B928-31F93B9F04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62C4665B-5B42-48DA-AB9F-C03DD34E1E17}" type="pres">
      <dgm:prSet presAssocID="{5EA783DE-881B-41EC-B928-31F93B9F04B7}" presName="spaceRect" presStyleCnt="0"/>
      <dgm:spPr/>
    </dgm:pt>
    <dgm:pt modelId="{C3735015-CFFC-400E-9E1B-7F1C71D081DF}" type="pres">
      <dgm:prSet presAssocID="{5EA783DE-881B-41EC-B928-31F93B9F04B7}" presName="textRect" presStyleLbl="revTx" presStyleIdx="2" presStyleCnt="4">
        <dgm:presLayoutVars>
          <dgm:chMax val="1"/>
          <dgm:chPref val="1"/>
        </dgm:presLayoutVars>
      </dgm:prSet>
      <dgm:spPr/>
    </dgm:pt>
    <dgm:pt modelId="{58206D59-0969-45F7-B147-02461D4C5AD4}" type="pres">
      <dgm:prSet presAssocID="{DA61BC0F-4C54-4BB5-88BB-46983084FEC9}" presName="sibTrans" presStyleLbl="sibTrans2D1" presStyleIdx="0" presStyleCnt="0"/>
      <dgm:spPr/>
    </dgm:pt>
    <dgm:pt modelId="{E6B67CF2-2A0C-4864-81AB-F3626B837978}" type="pres">
      <dgm:prSet presAssocID="{020C9D47-9656-4B96-85A4-4620A943669D}" presName="compNode" presStyleCnt="0"/>
      <dgm:spPr/>
    </dgm:pt>
    <dgm:pt modelId="{725CAD27-DC62-45A1-B552-FC8AB89B1A8F}" type="pres">
      <dgm:prSet presAssocID="{020C9D47-9656-4B96-85A4-4620A943669D}" presName="iconBgRect" presStyleLbl="bgShp" presStyleIdx="3" presStyleCnt="4"/>
      <dgm:spPr/>
    </dgm:pt>
    <dgm:pt modelId="{438CE5A2-85F8-4ED2-81EE-1FFD6EFFB0F8}" type="pres">
      <dgm:prSet presAssocID="{020C9D47-9656-4B96-85A4-4620A94366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059781D-B14E-40A0-9612-4BA890113422}" type="pres">
      <dgm:prSet presAssocID="{020C9D47-9656-4B96-85A4-4620A943669D}" presName="spaceRect" presStyleCnt="0"/>
      <dgm:spPr/>
    </dgm:pt>
    <dgm:pt modelId="{0285113C-B7E3-48E7-94F2-2CFAF62004CD}" type="pres">
      <dgm:prSet presAssocID="{020C9D47-9656-4B96-85A4-4620A943669D}" presName="textRect" presStyleLbl="revTx" presStyleIdx="3" presStyleCnt="4">
        <dgm:presLayoutVars>
          <dgm:chMax val="1"/>
          <dgm:chPref val="1"/>
        </dgm:presLayoutVars>
      </dgm:prSet>
      <dgm:spPr/>
    </dgm:pt>
  </dgm:ptLst>
  <dgm:cxnLst>
    <dgm:cxn modelId="{7E9CA833-4045-4E92-9B62-61DA62E870C6}" type="presOf" srcId="{753BE959-DBAD-4A26-8091-1AA8D739955B}" destId="{9E05CE2C-93D2-49A9-BFBC-3BB2B5E05685}" srcOrd="0" destOrd="0" presId="urn:microsoft.com/office/officeart/2018/2/layout/IconCircleList"/>
    <dgm:cxn modelId="{F8095F5B-60AB-4726-97F8-BF4F9EBD1A08}" type="presOf" srcId="{08D60C80-2316-479D-B3AE-9366DE106800}" destId="{56670213-AE8B-4228-A25B-0B51DE30840B}" srcOrd="0" destOrd="0" presId="urn:microsoft.com/office/officeart/2018/2/layout/IconCircleList"/>
    <dgm:cxn modelId="{6FE5B444-CE5D-4F36-A555-C1A62D189DC2}" type="presOf" srcId="{3163577E-0D87-41BA-8ED7-1E39A41961DC}" destId="{6564BC62-8F36-4338-AAB4-049B0DE66A5E}" srcOrd="0" destOrd="0" presId="urn:microsoft.com/office/officeart/2018/2/layout/IconCircleList"/>
    <dgm:cxn modelId="{780E8272-5266-42F6-9545-28D6AB90B0E2}" srcId="{08D60C80-2316-479D-B3AE-9366DE106800}" destId="{5EA783DE-881B-41EC-B928-31F93B9F04B7}" srcOrd="2" destOrd="0" parTransId="{554967B8-B2C6-47AE-B7D0-5D90C4022CBC}" sibTransId="{DA61BC0F-4C54-4BB5-88BB-46983084FEC9}"/>
    <dgm:cxn modelId="{897EE359-2380-4870-8902-593C6A6A0D37}" type="presOf" srcId="{020C9D47-9656-4B96-85A4-4620A943669D}" destId="{0285113C-B7E3-48E7-94F2-2CFAF62004CD}" srcOrd="0" destOrd="0" presId="urn:microsoft.com/office/officeart/2018/2/layout/IconCircleList"/>
    <dgm:cxn modelId="{DDA1A986-064F-445B-8780-F603C08416FA}" srcId="{08D60C80-2316-479D-B3AE-9366DE106800}" destId="{3163577E-0D87-41BA-8ED7-1E39A41961DC}" srcOrd="1" destOrd="0" parTransId="{D275620A-D3BF-4B68-8517-2E2DC744907D}" sibTransId="{753BE959-DBAD-4A26-8091-1AA8D739955B}"/>
    <dgm:cxn modelId="{32EE7291-11CD-4827-9BE7-FA8E3B08AC11}" type="presOf" srcId="{EA4BB624-77F7-49F9-9AA8-E17B9597BAFE}" destId="{CAFA51F0-D681-4217-A983-4E643EA52EDC}" srcOrd="0" destOrd="0" presId="urn:microsoft.com/office/officeart/2018/2/layout/IconCircleList"/>
    <dgm:cxn modelId="{BD1CAA91-12F7-446D-AAE2-2FEF872E6EF9}" type="presOf" srcId="{DA61BC0F-4C54-4BB5-88BB-46983084FEC9}" destId="{58206D59-0969-45F7-B147-02461D4C5AD4}" srcOrd="0" destOrd="0" presId="urn:microsoft.com/office/officeart/2018/2/layout/IconCircleList"/>
    <dgm:cxn modelId="{868CE092-96BD-46C0-BDDB-27E2EE763A49}" srcId="{08D60C80-2316-479D-B3AE-9366DE106800}" destId="{3D110B53-9529-4BAF-A0F6-2C92A363C8FF}" srcOrd="0" destOrd="0" parTransId="{92DC09D7-8176-457B-A796-58436F3152F9}" sibTransId="{EA4BB624-77F7-49F9-9AA8-E17B9597BAFE}"/>
    <dgm:cxn modelId="{DB39AEA3-169F-4B34-A4F0-D412476C780F}" type="presOf" srcId="{3D110B53-9529-4BAF-A0F6-2C92A363C8FF}" destId="{1FFA0552-8375-4708-9EA6-DACD3540D0AF}" srcOrd="0" destOrd="0" presId="urn:microsoft.com/office/officeart/2018/2/layout/IconCircleList"/>
    <dgm:cxn modelId="{765B49C4-E23A-4AFE-B404-3F81B2CC4612}" type="presOf" srcId="{5EA783DE-881B-41EC-B928-31F93B9F04B7}" destId="{C3735015-CFFC-400E-9E1B-7F1C71D081DF}" srcOrd="0" destOrd="0" presId="urn:microsoft.com/office/officeart/2018/2/layout/IconCircleList"/>
    <dgm:cxn modelId="{A7A50EE0-73FF-45FD-9949-39FAF0A167C4}" srcId="{08D60C80-2316-479D-B3AE-9366DE106800}" destId="{020C9D47-9656-4B96-85A4-4620A943669D}" srcOrd="3" destOrd="0" parTransId="{33F559A7-491A-4BB4-A5AF-91398CCE2C46}" sibTransId="{D8080783-0DBD-4466-887B-2F0D7BDB14DD}"/>
    <dgm:cxn modelId="{3D3EEBCC-46A3-425C-AE77-7E6F41325691}" type="presParOf" srcId="{56670213-AE8B-4228-A25B-0B51DE30840B}" destId="{E265B5C2-8D24-494B-A693-7B207A26D7A0}" srcOrd="0" destOrd="0" presId="urn:microsoft.com/office/officeart/2018/2/layout/IconCircleList"/>
    <dgm:cxn modelId="{6AC331F0-5AEA-4DEA-9468-EB23E10356E6}" type="presParOf" srcId="{E265B5C2-8D24-494B-A693-7B207A26D7A0}" destId="{548FACE0-9461-4E3C-AE3D-4B2375CF764B}" srcOrd="0" destOrd="0" presId="urn:microsoft.com/office/officeart/2018/2/layout/IconCircleList"/>
    <dgm:cxn modelId="{ABD61556-AEB4-4E97-B86A-247EAD7DA473}" type="presParOf" srcId="{548FACE0-9461-4E3C-AE3D-4B2375CF764B}" destId="{ECFFE85F-E37F-4274-863A-944C29D4DF7D}" srcOrd="0" destOrd="0" presId="urn:microsoft.com/office/officeart/2018/2/layout/IconCircleList"/>
    <dgm:cxn modelId="{6656C66E-1F70-4EE4-A49B-7EB2496CD56C}" type="presParOf" srcId="{548FACE0-9461-4E3C-AE3D-4B2375CF764B}" destId="{440E6C05-B4E2-4C5C-A962-B6290401D778}" srcOrd="1" destOrd="0" presId="urn:microsoft.com/office/officeart/2018/2/layout/IconCircleList"/>
    <dgm:cxn modelId="{2BCFD46C-3A3A-46C1-A22A-5C83D411B59A}" type="presParOf" srcId="{548FACE0-9461-4E3C-AE3D-4B2375CF764B}" destId="{E44784E7-4694-4192-8E41-AD0B457AC6E1}" srcOrd="2" destOrd="0" presId="urn:microsoft.com/office/officeart/2018/2/layout/IconCircleList"/>
    <dgm:cxn modelId="{F82C9105-D64C-4748-B7AC-0ED79721D6F4}" type="presParOf" srcId="{548FACE0-9461-4E3C-AE3D-4B2375CF764B}" destId="{1FFA0552-8375-4708-9EA6-DACD3540D0AF}" srcOrd="3" destOrd="0" presId="urn:microsoft.com/office/officeart/2018/2/layout/IconCircleList"/>
    <dgm:cxn modelId="{EAAA4757-0B95-4669-951E-72918EBABDC2}" type="presParOf" srcId="{E265B5C2-8D24-494B-A693-7B207A26D7A0}" destId="{CAFA51F0-D681-4217-A983-4E643EA52EDC}" srcOrd="1" destOrd="0" presId="urn:microsoft.com/office/officeart/2018/2/layout/IconCircleList"/>
    <dgm:cxn modelId="{FBFD106F-E026-4BE7-A5A1-BD62FE473BF0}" type="presParOf" srcId="{E265B5C2-8D24-494B-A693-7B207A26D7A0}" destId="{DD116A10-229D-4CEA-BD89-E9ADE615323F}" srcOrd="2" destOrd="0" presId="urn:microsoft.com/office/officeart/2018/2/layout/IconCircleList"/>
    <dgm:cxn modelId="{1B92463E-DBCB-4EDE-89F1-239080FE4A4B}" type="presParOf" srcId="{DD116A10-229D-4CEA-BD89-E9ADE615323F}" destId="{A3F87CDB-83B2-4BE8-85F1-96412CAE36BD}" srcOrd="0" destOrd="0" presId="urn:microsoft.com/office/officeart/2018/2/layout/IconCircleList"/>
    <dgm:cxn modelId="{C7A1BC39-2741-43D5-84EA-81F8EB0A0DA2}" type="presParOf" srcId="{DD116A10-229D-4CEA-BD89-E9ADE615323F}" destId="{8CCFBDED-17DB-450E-8513-E1684C0CD623}" srcOrd="1" destOrd="0" presId="urn:microsoft.com/office/officeart/2018/2/layout/IconCircleList"/>
    <dgm:cxn modelId="{987E0A19-386C-450F-821A-FA0C333ED681}" type="presParOf" srcId="{DD116A10-229D-4CEA-BD89-E9ADE615323F}" destId="{7AB69387-9DDB-42B7-A345-D468B0DC424F}" srcOrd="2" destOrd="0" presId="urn:microsoft.com/office/officeart/2018/2/layout/IconCircleList"/>
    <dgm:cxn modelId="{AC2BDCEB-E809-4DC0-8645-DE4CA9CC4B19}" type="presParOf" srcId="{DD116A10-229D-4CEA-BD89-E9ADE615323F}" destId="{6564BC62-8F36-4338-AAB4-049B0DE66A5E}" srcOrd="3" destOrd="0" presId="urn:microsoft.com/office/officeart/2018/2/layout/IconCircleList"/>
    <dgm:cxn modelId="{98C99D8D-90AC-428E-92FA-21976ACB48A1}" type="presParOf" srcId="{E265B5C2-8D24-494B-A693-7B207A26D7A0}" destId="{9E05CE2C-93D2-49A9-BFBC-3BB2B5E05685}" srcOrd="3" destOrd="0" presId="urn:microsoft.com/office/officeart/2018/2/layout/IconCircleList"/>
    <dgm:cxn modelId="{052D4AA3-87DB-48DC-894E-0C7ECCFBC571}" type="presParOf" srcId="{E265B5C2-8D24-494B-A693-7B207A26D7A0}" destId="{4AEAA57B-E850-4E07-BB93-263C56EE721F}" srcOrd="4" destOrd="0" presId="urn:microsoft.com/office/officeart/2018/2/layout/IconCircleList"/>
    <dgm:cxn modelId="{E4AFC23E-3F43-4583-8C36-A5E17D13C344}" type="presParOf" srcId="{4AEAA57B-E850-4E07-BB93-263C56EE721F}" destId="{0049D0D9-848D-4A3C-80FF-A66AFCC54B70}" srcOrd="0" destOrd="0" presId="urn:microsoft.com/office/officeart/2018/2/layout/IconCircleList"/>
    <dgm:cxn modelId="{1233C382-CD2E-4C49-8D74-35B5A0911EBB}" type="presParOf" srcId="{4AEAA57B-E850-4E07-BB93-263C56EE721F}" destId="{6CA25BAF-5FC6-4F35-86E6-882C17A026C6}" srcOrd="1" destOrd="0" presId="urn:microsoft.com/office/officeart/2018/2/layout/IconCircleList"/>
    <dgm:cxn modelId="{9F952891-834F-40A4-A475-4E8830EF13D3}" type="presParOf" srcId="{4AEAA57B-E850-4E07-BB93-263C56EE721F}" destId="{62C4665B-5B42-48DA-AB9F-C03DD34E1E17}" srcOrd="2" destOrd="0" presId="urn:microsoft.com/office/officeart/2018/2/layout/IconCircleList"/>
    <dgm:cxn modelId="{28D11AEC-3A9A-419E-B045-7916D120F53E}" type="presParOf" srcId="{4AEAA57B-E850-4E07-BB93-263C56EE721F}" destId="{C3735015-CFFC-400E-9E1B-7F1C71D081DF}" srcOrd="3" destOrd="0" presId="urn:microsoft.com/office/officeart/2018/2/layout/IconCircleList"/>
    <dgm:cxn modelId="{FF1062A7-B7A2-4851-83E9-9AA1BB2AD0C4}" type="presParOf" srcId="{E265B5C2-8D24-494B-A693-7B207A26D7A0}" destId="{58206D59-0969-45F7-B147-02461D4C5AD4}" srcOrd="5" destOrd="0" presId="urn:microsoft.com/office/officeart/2018/2/layout/IconCircleList"/>
    <dgm:cxn modelId="{B34EBA79-1DE8-496C-902D-C4709EB6FD18}" type="presParOf" srcId="{E265B5C2-8D24-494B-A693-7B207A26D7A0}" destId="{E6B67CF2-2A0C-4864-81AB-F3626B837978}" srcOrd="6" destOrd="0" presId="urn:microsoft.com/office/officeart/2018/2/layout/IconCircleList"/>
    <dgm:cxn modelId="{394C0365-1ADA-44BA-83EE-4A15244830A8}" type="presParOf" srcId="{E6B67CF2-2A0C-4864-81AB-F3626B837978}" destId="{725CAD27-DC62-45A1-B552-FC8AB89B1A8F}" srcOrd="0" destOrd="0" presId="urn:microsoft.com/office/officeart/2018/2/layout/IconCircleList"/>
    <dgm:cxn modelId="{22689237-97DA-4B49-95C1-E741ACB8F907}" type="presParOf" srcId="{E6B67CF2-2A0C-4864-81AB-F3626B837978}" destId="{438CE5A2-85F8-4ED2-81EE-1FFD6EFFB0F8}" srcOrd="1" destOrd="0" presId="urn:microsoft.com/office/officeart/2018/2/layout/IconCircleList"/>
    <dgm:cxn modelId="{0591DE05-EA02-44AB-8CD8-216A85A54E4E}" type="presParOf" srcId="{E6B67CF2-2A0C-4864-81AB-F3626B837978}" destId="{D059781D-B14E-40A0-9612-4BA890113422}" srcOrd="2" destOrd="0" presId="urn:microsoft.com/office/officeart/2018/2/layout/IconCircleList"/>
    <dgm:cxn modelId="{B890C2EF-8360-49E5-AC7D-29E1D171F081}" type="presParOf" srcId="{E6B67CF2-2A0C-4864-81AB-F3626B837978}" destId="{0285113C-B7E3-48E7-94F2-2CFAF62004C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7049F5-0663-404A-9BD5-5C7C61B7BAE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3372D7B-060B-4099-A02A-5BCA667D8F63}">
      <dgm:prSet/>
      <dgm:spPr/>
      <dgm:t>
        <a:bodyPr/>
        <a:lstStyle/>
        <a:p>
          <a:r>
            <a:rPr lang="lv-LV" dirty="0"/>
            <a:t>The Covid 19 pandemic has accelerated companies' transition to cloud operations. The need for cloud computing systems is increasing day by day. </a:t>
          </a:r>
          <a:endParaRPr lang="en-US" dirty="0"/>
        </a:p>
      </dgm:t>
    </dgm:pt>
    <dgm:pt modelId="{F045E1AB-634B-44FB-BA1E-D99F1F24979D}" type="parTrans" cxnId="{9A77FD33-48D0-4FE6-9D70-116371372055}">
      <dgm:prSet/>
      <dgm:spPr/>
      <dgm:t>
        <a:bodyPr/>
        <a:lstStyle/>
        <a:p>
          <a:endParaRPr lang="en-US"/>
        </a:p>
      </dgm:t>
    </dgm:pt>
    <dgm:pt modelId="{5F59B469-F0D7-4C5A-9791-0CEC84708DF0}" type="sibTrans" cxnId="{9A77FD33-48D0-4FE6-9D70-116371372055}">
      <dgm:prSet/>
      <dgm:spPr/>
      <dgm:t>
        <a:bodyPr/>
        <a:lstStyle/>
        <a:p>
          <a:endParaRPr lang="en-US"/>
        </a:p>
      </dgm:t>
    </dgm:pt>
    <dgm:pt modelId="{BE239F83-A2BD-4647-BC3F-F6F96C713A51}">
      <dgm:prSet/>
      <dgm:spPr/>
      <dgm:t>
        <a:bodyPr/>
        <a:lstStyle/>
        <a:p>
          <a:r>
            <a:rPr lang="en-US" dirty="0"/>
            <a:t>In last decade, cyber attacks on cloud service have increased rapidly. </a:t>
          </a:r>
        </a:p>
      </dgm:t>
    </dgm:pt>
    <dgm:pt modelId="{3265BFD4-129E-4852-82C3-07A42BD199F1}" type="parTrans" cxnId="{E3BDD585-7C77-478F-AFF6-4FA916B99E77}">
      <dgm:prSet/>
      <dgm:spPr/>
      <dgm:t>
        <a:bodyPr/>
        <a:lstStyle/>
        <a:p>
          <a:endParaRPr lang="en-US"/>
        </a:p>
      </dgm:t>
    </dgm:pt>
    <dgm:pt modelId="{CD10522E-EED4-4A71-BF51-D60A9E75CDB1}" type="sibTrans" cxnId="{E3BDD585-7C77-478F-AFF6-4FA916B99E77}">
      <dgm:prSet/>
      <dgm:spPr/>
      <dgm:t>
        <a:bodyPr/>
        <a:lstStyle/>
        <a:p>
          <a:endParaRPr lang="en-US"/>
        </a:p>
      </dgm:t>
    </dgm:pt>
    <dgm:pt modelId="{631951E3-CFF8-498F-8C44-099C3D7B869A}">
      <dgm:prSet/>
      <dgm:spPr/>
      <dgm:t>
        <a:bodyPr/>
        <a:lstStyle/>
        <a:p>
          <a:r>
            <a:rPr lang="en-US" dirty="0"/>
            <a:t>Cloud Computing platform is becoming the third most targeted cyber environment</a:t>
          </a:r>
        </a:p>
      </dgm:t>
    </dgm:pt>
    <dgm:pt modelId="{85DD8493-8F99-4DE4-B466-8AD1256CE15B}" type="parTrans" cxnId="{CED84429-426B-49DD-B18A-F81F15853870}">
      <dgm:prSet/>
      <dgm:spPr/>
      <dgm:t>
        <a:bodyPr/>
        <a:lstStyle/>
        <a:p>
          <a:endParaRPr lang="en-US"/>
        </a:p>
      </dgm:t>
    </dgm:pt>
    <dgm:pt modelId="{63725CCD-9A3E-4D03-9737-95F6E8136CDF}" type="sibTrans" cxnId="{CED84429-426B-49DD-B18A-F81F15853870}">
      <dgm:prSet/>
      <dgm:spPr/>
      <dgm:t>
        <a:bodyPr/>
        <a:lstStyle/>
        <a:p>
          <a:endParaRPr lang="en-US"/>
        </a:p>
      </dgm:t>
    </dgm:pt>
    <dgm:pt modelId="{56CCBC40-AA44-4F30-BF32-DCB6C193996A}" type="pres">
      <dgm:prSet presAssocID="{707049F5-0663-404A-9BD5-5C7C61B7BAE3}" presName="vert0" presStyleCnt="0">
        <dgm:presLayoutVars>
          <dgm:dir/>
          <dgm:animOne val="branch"/>
          <dgm:animLvl val="lvl"/>
        </dgm:presLayoutVars>
      </dgm:prSet>
      <dgm:spPr/>
    </dgm:pt>
    <dgm:pt modelId="{E62DB5F3-9CB2-41E7-9B2B-5F82CDE8F856}" type="pres">
      <dgm:prSet presAssocID="{93372D7B-060B-4099-A02A-5BCA667D8F63}" presName="thickLine" presStyleLbl="alignNode1" presStyleIdx="0" presStyleCnt="3"/>
      <dgm:spPr/>
    </dgm:pt>
    <dgm:pt modelId="{C922A99E-C8F1-45C2-9B4B-1DBDE7647D68}" type="pres">
      <dgm:prSet presAssocID="{93372D7B-060B-4099-A02A-5BCA667D8F63}" presName="horz1" presStyleCnt="0"/>
      <dgm:spPr/>
    </dgm:pt>
    <dgm:pt modelId="{B92B80E3-4E83-4FF1-8E76-9B7CB45C0B3A}" type="pres">
      <dgm:prSet presAssocID="{93372D7B-060B-4099-A02A-5BCA667D8F63}" presName="tx1" presStyleLbl="revTx" presStyleIdx="0" presStyleCnt="3"/>
      <dgm:spPr/>
    </dgm:pt>
    <dgm:pt modelId="{5D3ACD18-E25F-4787-A171-FACD2C77D89B}" type="pres">
      <dgm:prSet presAssocID="{93372D7B-060B-4099-A02A-5BCA667D8F63}" presName="vert1" presStyleCnt="0"/>
      <dgm:spPr/>
    </dgm:pt>
    <dgm:pt modelId="{83C378E2-4412-41B5-8079-77A03D1FE024}" type="pres">
      <dgm:prSet presAssocID="{BE239F83-A2BD-4647-BC3F-F6F96C713A51}" presName="thickLine" presStyleLbl="alignNode1" presStyleIdx="1" presStyleCnt="3"/>
      <dgm:spPr/>
    </dgm:pt>
    <dgm:pt modelId="{F836316E-746E-4328-BA09-FD6CB47E5144}" type="pres">
      <dgm:prSet presAssocID="{BE239F83-A2BD-4647-BC3F-F6F96C713A51}" presName="horz1" presStyleCnt="0"/>
      <dgm:spPr/>
    </dgm:pt>
    <dgm:pt modelId="{A901AA3B-7497-43C4-9DDB-D5FBE30BDCE4}" type="pres">
      <dgm:prSet presAssocID="{BE239F83-A2BD-4647-BC3F-F6F96C713A51}" presName="tx1" presStyleLbl="revTx" presStyleIdx="1" presStyleCnt="3"/>
      <dgm:spPr/>
    </dgm:pt>
    <dgm:pt modelId="{8360CD9D-8DF5-49B2-8793-A29D4DEAA8C5}" type="pres">
      <dgm:prSet presAssocID="{BE239F83-A2BD-4647-BC3F-F6F96C713A51}" presName="vert1" presStyleCnt="0"/>
      <dgm:spPr/>
    </dgm:pt>
    <dgm:pt modelId="{7956036A-2B2D-4DC5-A8F0-E274E7F9EB6B}" type="pres">
      <dgm:prSet presAssocID="{631951E3-CFF8-498F-8C44-099C3D7B869A}" presName="thickLine" presStyleLbl="alignNode1" presStyleIdx="2" presStyleCnt="3"/>
      <dgm:spPr/>
    </dgm:pt>
    <dgm:pt modelId="{4C45B7A9-E0BA-42D6-9305-93F4F51CF692}" type="pres">
      <dgm:prSet presAssocID="{631951E3-CFF8-498F-8C44-099C3D7B869A}" presName="horz1" presStyleCnt="0"/>
      <dgm:spPr/>
    </dgm:pt>
    <dgm:pt modelId="{DD670605-DC6C-49F9-97BF-8FA1A7352560}" type="pres">
      <dgm:prSet presAssocID="{631951E3-CFF8-498F-8C44-099C3D7B869A}" presName="tx1" presStyleLbl="revTx" presStyleIdx="2" presStyleCnt="3"/>
      <dgm:spPr/>
    </dgm:pt>
    <dgm:pt modelId="{8BFCA9AE-6C6F-44BA-986E-98581D48ACA6}" type="pres">
      <dgm:prSet presAssocID="{631951E3-CFF8-498F-8C44-099C3D7B869A}" presName="vert1" presStyleCnt="0"/>
      <dgm:spPr/>
    </dgm:pt>
  </dgm:ptLst>
  <dgm:cxnLst>
    <dgm:cxn modelId="{CED84429-426B-49DD-B18A-F81F15853870}" srcId="{707049F5-0663-404A-9BD5-5C7C61B7BAE3}" destId="{631951E3-CFF8-498F-8C44-099C3D7B869A}" srcOrd="2" destOrd="0" parTransId="{85DD8493-8F99-4DE4-B466-8AD1256CE15B}" sibTransId="{63725CCD-9A3E-4D03-9737-95F6E8136CDF}"/>
    <dgm:cxn modelId="{C1D5F033-19E4-44A4-87F9-2D92050DF48F}" type="presOf" srcId="{93372D7B-060B-4099-A02A-5BCA667D8F63}" destId="{B92B80E3-4E83-4FF1-8E76-9B7CB45C0B3A}" srcOrd="0" destOrd="0" presId="urn:microsoft.com/office/officeart/2008/layout/LinedList"/>
    <dgm:cxn modelId="{9A77FD33-48D0-4FE6-9D70-116371372055}" srcId="{707049F5-0663-404A-9BD5-5C7C61B7BAE3}" destId="{93372D7B-060B-4099-A02A-5BCA667D8F63}" srcOrd="0" destOrd="0" parTransId="{F045E1AB-634B-44FB-BA1E-D99F1F24979D}" sibTransId="{5F59B469-F0D7-4C5A-9791-0CEC84708DF0}"/>
    <dgm:cxn modelId="{4D604F80-3685-4F2E-91C8-DEA4A51CC2D3}" type="presOf" srcId="{631951E3-CFF8-498F-8C44-099C3D7B869A}" destId="{DD670605-DC6C-49F9-97BF-8FA1A7352560}" srcOrd="0" destOrd="0" presId="urn:microsoft.com/office/officeart/2008/layout/LinedList"/>
    <dgm:cxn modelId="{E3BDD585-7C77-478F-AFF6-4FA916B99E77}" srcId="{707049F5-0663-404A-9BD5-5C7C61B7BAE3}" destId="{BE239F83-A2BD-4647-BC3F-F6F96C713A51}" srcOrd="1" destOrd="0" parTransId="{3265BFD4-129E-4852-82C3-07A42BD199F1}" sibTransId="{CD10522E-EED4-4A71-BF51-D60A9E75CDB1}"/>
    <dgm:cxn modelId="{866E4BD5-BB79-460D-B73F-DD5362452621}" type="presOf" srcId="{BE239F83-A2BD-4647-BC3F-F6F96C713A51}" destId="{A901AA3B-7497-43C4-9DDB-D5FBE30BDCE4}" srcOrd="0" destOrd="0" presId="urn:microsoft.com/office/officeart/2008/layout/LinedList"/>
    <dgm:cxn modelId="{42586BE7-82C4-4870-9F2E-9346454CC38B}" type="presOf" srcId="{707049F5-0663-404A-9BD5-5C7C61B7BAE3}" destId="{56CCBC40-AA44-4F30-BF32-DCB6C193996A}" srcOrd="0" destOrd="0" presId="urn:microsoft.com/office/officeart/2008/layout/LinedList"/>
    <dgm:cxn modelId="{64AADA48-ACC2-4D84-ABBA-5907258D071B}" type="presParOf" srcId="{56CCBC40-AA44-4F30-BF32-DCB6C193996A}" destId="{E62DB5F3-9CB2-41E7-9B2B-5F82CDE8F856}" srcOrd="0" destOrd="0" presId="urn:microsoft.com/office/officeart/2008/layout/LinedList"/>
    <dgm:cxn modelId="{244BB639-8FEE-4E85-8AED-553C00CE3863}" type="presParOf" srcId="{56CCBC40-AA44-4F30-BF32-DCB6C193996A}" destId="{C922A99E-C8F1-45C2-9B4B-1DBDE7647D68}" srcOrd="1" destOrd="0" presId="urn:microsoft.com/office/officeart/2008/layout/LinedList"/>
    <dgm:cxn modelId="{D711ED17-66E2-4230-A506-21A82C7A796C}" type="presParOf" srcId="{C922A99E-C8F1-45C2-9B4B-1DBDE7647D68}" destId="{B92B80E3-4E83-4FF1-8E76-9B7CB45C0B3A}" srcOrd="0" destOrd="0" presId="urn:microsoft.com/office/officeart/2008/layout/LinedList"/>
    <dgm:cxn modelId="{52F47FBD-1481-4969-A981-99BF1141D1E8}" type="presParOf" srcId="{C922A99E-C8F1-45C2-9B4B-1DBDE7647D68}" destId="{5D3ACD18-E25F-4787-A171-FACD2C77D89B}" srcOrd="1" destOrd="0" presId="urn:microsoft.com/office/officeart/2008/layout/LinedList"/>
    <dgm:cxn modelId="{1200D2FF-F089-421D-97B4-66AF7E082151}" type="presParOf" srcId="{56CCBC40-AA44-4F30-BF32-DCB6C193996A}" destId="{83C378E2-4412-41B5-8079-77A03D1FE024}" srcOrd="2" destOrd="0" presId="urn:microsoft.com/office/officeart/2008/layout/LinedList"/>
    <dgm:cxn modelId="{4CE732A1-92C3-4430-8C73-E8512F50896D}" type="presParOf" srcId="{56CCBC40-AA44-4F30-BF32-DCB6C193996A}" destId="{F836316E-746E-4328-BA09-FD6CB47E5144}" srcOrd="3" destOrd="0" presId="urn:microsoft.com/office/officeart/2008/layout/LinedList"/>
    <dgm:cxn modelId="{A970FA0F-4E2F-4BB1-9E7F-32EEDD70A8A7}" type="presParOf" srcId="{F836316E-746E-4328-BA09-FD6CB47E5144}" destId="{A901AA3B-7497-43C4-9DDB-D5FBE30BDCE4}" srcOrd="0" destOrd="0" presId="urn:microsoft.com/office/officeart/2008/layout/LinedList"/>
    <dgm:cxn modelId="{A64CDDFD-DCC7-4B95-9093-1A6B7B719391}" type="presParOf" srcId="{F836316E-746E-4328-BA09-FD6CB47E5144}" destId="{8360CD9D-8DF5-49B2-8793-A29D4DEAA8C5}" srcOrd="1" destOrd="0" presId="urn:microsoft.com/office/officeart/2008/layout/LinedList"/>
    <dgm:cxn modelId="{3923CB7C-14F6-419C-9528-62C8BCC76046}" type="presParOf" srcId="{56CCBC40-AA44-4F30-BF32-DCB6C193996A}" destId="{7956036A-2B2D-4DC5-A8F0-E274E7F9EB6B}" srcOrd="4" destOrd="0" presId="urn:microsoft.com/office/officeart/2008/layout/LinedList"/>
    <dgm:cxn modelId="{97FE1958-4F47-4CBB-BDA7-028503A8BA11}" type="presParOf" srcId="{56CCBC40-AA44-4F30-BF32-DCB6C193996A}" destId="{4C45B7A9-E0BA-42D6-9305-93F4F51CF692}" srcOrd="5" destOrd="0" presId="urn:microsoft.com/office/officeart/2008/layout/LinedList"/>
    <dgm:cxn modelId="{EAD8D244-2D82-4F43-8C27-46BC01411CC1}" type="presParOf" srcId="{4C45B7A9-E0BA-42D6-9305-93F4F51CF692}" destId="{DD670605-DC6C-49F9-97BF-8FA1A7352560}" srcOrd="0" destOrd="0" presId="urn:microsoft.com/office/officeart/2008/layout/LinedList"/>
    <dgm:cxn modelId="{CCBFC139-1C73-4044-98E8-8DBC0AE0A73B}" type="presParOf" srcId="{4C45B7A9-E0BA-42D6-9305-93F4F51CF692}" destId="{8BFCA9AE-6C6F-44BA-986E-98581D48ACA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CBF7C7-EF22-4CA3-8B4E-0D4BAA1460D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94AE04D-370E-4C0A-A562-D9296D93818E}">
      <dgm:prSet/>
      <dgm:spPr/>
      <dgm:t>
        <a:bodyPr/>
        <a:lstStyle/>
        <a:p>
          <a:r>
            <a:rPr lang="en-US"/>
            <a:t>Misconfiguration</a:t>
          </a:r>
        </a:p>
      </dgm:t>
    </dgm:pt>
    <dgm:pt modelId="{350E4622-CA53-4657-955A-69EC0959E4F2}" type="parTrans" cxnId="{F2E8C6AC-B5FE-4AF9-BDE0-03A274FFA5C8}">
      <dgm:prSet/>
      <dgm:spPr/>
      <dgm:t>
        <a:bodyPr/>
        <a:lstStyle/>
        <a:p>
          <a:endParaRPr lang="en-US"/>
        </a:p>
      </dgm:t>
    </dgm:pt>
    <dgm:pt modelId="{B1E7518E-B210-4A63-B4A2-95E221DA894A}" type="sibTrans" cxnId="{F2E8C6AC-B5FE-4AF9-BDE0-03A274FFA5C8}">
      <dgm:prSet/>
      <dgm:spPr/>
      <dgm:t>
        <a:bodyPr/>
        <a:lstStyle/>
        <a:p>
          <a:endParaRPr lang="en-US"/>
        </a:p>
      </dgm:t>
    </dgm:pt>
    <dgm:pt modelId="{246E535E-AB08-417E-A23D-E33AC9BF6B2C}">
      <dgm:prSet/>
      <dgm:spPr/>
      <dgm:t>
        <a:bodyPr/>
        <a:lstStyle/>
        <a:p>
          <a:r>
            <a:rPr lang="en-US"/>
            <a:t>Insecure APIs</a:t>
          </a:r>
        </a:p>
      </dgm:t>
    </dgm:pt>
    <dgm:pt modelId="{DA61C02A-E696-4629-B668-EF36090C76FE}" type="parTrans" cxnId="{A34B39C8-BACC-4F93-9ABC-D55B156288A1}">
      <dgm:prSet/>
      <dgm:spPr/>
      <dgm:t>
        <a:bodyPr/>
        <a:lstStyle/>
        <a:p>
          <a:endParaRPr lang="en-US"/>
        </a:p>
      </dgm:t>
    </dgm:pt>
    <dgm:pt modelId="{639EA7D1-3B50-49B2-B158-1413D1785E65}" type="sibTrans" cxnId="{A34B39C8-BACC-4F93-9ABC-D55B156288A1}">
      <dgm:prSet/>
      <dgm:spPr/>
      <dgm:t>
        <a:bodyPr/>
        <a:lstStyle/>
        <a:p>
          <a:endParaRPr lang="en-US"/>
        </a:p>
      </dgm:t>
    </dgm:pt>
    <dgm:pt modelId="{3C4E6E6A-ADFE-460E-942C-0629FBC30B71}">
      <dgm:prSet/>
      <dgm:spPr/>
      <dgm:t>
        <a:bodyPr/>
        <a:lstStyle/>
        <a:p>
          <a:r>
            <a:rPr lang="en-US"/>
            <a:t>Lack of visibility</a:t>
          </a:r>
        </a:p>
      </dgm:t>
    </dgm:pt>
    <dgm:pt modelId="{68B48BF9-397A-488E-980D-835A223262CD}" type="parTrans" cxnId="{8D7D53D8-A1A2-4078-9603-596C40824394}">
      <dgm:prSet/>
      <dgm:spPr/>
      <dgm:t>
        <a:bodyPr/>
        <a:lstStyle/>
        <a:p>
          <a:endParaRPr lang="en-US"/>
        </a:p>
      </dgm:t>
    </dgm:pt>
    <dgm:pt modelId="{4C8FA8B2-0B4D-4E4D-B01F-DB6505398113}" type="sibTrans" cxnId="{8D7D53D8-A1A2-4078-9603-596C40824394}">
      <dgm:prSet/>
      <dgm:spPr/>
      <dgm:t>
        <a:bodyPr/>
        <a:lstStyle/>
        <a:p>
          <a:endParaRPr lang="en-US"/>
        </a:p>
      </dgm:t>
    </dgm:pt>
    <dgm:pt modelId="{AFA20C6C-CED5-4E03-8FD5-6DC920B7D8C1}">
      <dgm:prSet/>
      <dgm:spPr/>
      <dgm:t>
        <a:bodyPr/>
        <a:lstStyle/>
        <a:p>
          <a:r>
            <a:rPr lang="en-US"/>
            <a:t>Lack of Multi factor Authentication</a:t>
          </a:r>
        </a:p>
      </dgm:t>
    </dgm:pt>
    <dgm:pt modelId="{49AA3633-2DE9-4A44-9936-4FC078906E7B}" type="parTrans" cxnId="{13FE5E1E-C15F-4085-9293-12D7FBC6466D}">
      <dgm:prSet/>
      <dgm:spPr/>
      <dgm:t>
        <a:bodyPr/>
        <a:lstStyle/>
        <a:p>
          <a:endParaRPr lang="en-US"/>
        </a:p>
      </dgm:t>
    </dgm:pt>
    <dgm:pt modelId="{5E2ECDEE-D21E-42DE-B68D-569A04A301AD}" type="sibTrans" cxnId="{13FE5E1E-C15F-4085-9293-12D7FBC6466D}">
      <dgm:prSet/>
      <dgm:spPr/>
      <dgm:t>
        <a:bodyPr/>
        <a:lstStyle/>
        <a:p>
          <a:endParaRPr lang="en-US"/>
        </a:p>
      </dgm:t>
    </dgm:pt>
    <dgm:pt modelId="{AF0674AC-1CCD-411A-B2BA-255C93E6B6E1}">
      <dgm:prSet/>
      <dgm:spPr/>
      <dgm:t>
        <a:bodyPr/>
        <a:lstStyle/>
        <a:p>
          <a:r>
            <a:rPr lang="en-US"/>
            <a:t>Malicious Insiders</a:t>
          </a:r>
        </a:p>
      </dgm:t>
    </dgm:pt>
    <dgm:pt modelId="{BAB56E09-0414-4A02-B273-BC8FFA90ECDA}" type="parTrans" cxnId="{ED9BD8AC-BCCD-4BB7-840A-3CF72F74E170}">
      <dgm:prSet/>
      <dgm:spPr/>
      <dgm:t>
        <a:bodyPr/>
        <a:lstStyle/>
        <a:p>
          <a:endParaRPr lang="en-US"/>
        </a:p>
      </dgm:t>
    </dgm:pt>
    <dgm:pt modelId="{2E2D72CF-FACE-45E2-A2B2-11050987E045}" type="sibTrans" cxnId="{ED9BD8AC-BCCD-4BB7-840A-3CF72F74E170}">
      <dgm:prSet/>
      <dgm:spPr/>
      <dgm:t>
        <a:bodyPr/>
        <a:lstStyle/>
        <a:p>
          <a:endParaRPr lang="en-US"/>
        </a:p>
      </dgm:t>
    </dgm:pt>
    <dgm:pt modelId="{E2BCBD2F-D9A2-4FD1-845D-F76A6EC20C35}">
      <dgm:prSet/>
      <dgm:spPr/>
      <dgm:t>
        <a:bodyPr/>
        <a:lstStyle/>
        <a:p>
          <a:r>
            <a:rPr lang="en-US"/>
            <a:t>DDoS attack</a:t>
          </a:r>
        </a:p>
      </dgm:t>
    </dgm:pt>
    <dgm:pt modelId="{B3CB2220-3B69-4E1C-872B-33E1B5F91E56}" type="parTrans" cxnId="{C62890B4-3D91-4C2A-A696-03A0004F1769}">
      <dgm:prSet/>
      <dgm:spPr/>
      <dgm:t>
        <a:bodyPr/>
        <a:lstStyle/>
        <a:p>
          <a:endParaRPr lang="en-US"/>
        </a:p>
      </dgm:t>
    </dgm:pt>
    <dgm:pt modelId="{8E47DEDA-55E5-40DF-A452-75EED9446F0D}" type="sibTrans" cxnId="{C62890B4-3D91-4C2A-A696-03A0004F1769}">
      <dgm:prSet/>
      <dgm:spPr/>
      <dgm:t>
        <a:bodyPr/>
        <a:lstStyle/>
        <a:p>
          <a:endParaRPr lang="en-US"/>
        </a:p>
      </dgm:t>
    </dgm:pt>
    <dgm:pt modelId="{ED88E753-5894-4122-9211-350BF5F851F4}" type="pres">
      <dgm:prSet presAssocID="{B9CBF7C7-EF22-4CA3-8B4E-0D4BAA1460D7}" presName="vert0" presStyleCnt="0">
        <dgm:presLayoutVars>
          <dgm:dir/>
          <dgm:animOne val="branch"/>
          <dgm:animLvl val="lvl"/>
        </dgm:presLayoutVars>
      </dgm:prSet>
      <dgm:spPr/>
    </dgm:pt>
    <dgm:pt modelId="{5AED7BB1-0CC0-4097-B70A-C91FFB3B341F}" type="pres">
      <dgm:prSet presAssocID="{B94AE04D-370E-4C0A-A562-D9296D93818E}" presName="thickLine" presStyleLbl="alignNode1" presStyleIdx="0" presStyleCnt="6"/>
      <dgm:spPr/>
    </dgm:pt>
    <dgm:pt modelId="{9EEF959F-B0B2-4D6C-BF62-04CCAB6B480B}" type="pres">
      <dgm:prSet presAssocID="{B94AE04D-370E-4C0A-A562-D9296D93818E}" presName="horz1" presStyleCnt="0"/>
      <dgm:spPr/>
    </dgm:pt>
    <dgm:pt modelId="{EA46B0EE-5DCC-4A9E-A6D0-D5DD73420DD2}" type="pres">
      <dgm:prSet presAssocID="{B94AE04D-370E-4C0A-A562-D9296D93818E}" presName="tx1" presStyleLbl="revTx" presStyleIdx="0" presStyleCnt="6"/>
      <dgm:spPr/>
    </dgm:pt>
    <dgm:pt modelId="{3157A7C3-C588-44AF-BFB2-8A6F4091C347}" type="pres">
      <dgm:prSet presAssocID="{B94AE04D-370E-4C0A-A562-D9296D93818E}" presName="vert1" presStyleCnt="0"/>
      <dgm:spPr/>
    </dgm:pt>
    <dgm:pt modelId="{8EDF0F3E-7280-403C-B92A-C2372EABB5A4}" type="pres">
      <dgm:prSet presAssocID="{246E535E-AB08-417E-A23D-E33AC9BF6B2C}" presName="thickLine" presStyleLbl="alignNode1" presStyleIdx="1" presStyleCnt="6"/>
      <dgm:spPr/>
    </dgm:pt>
    <dgm:pt modelId="{8DBA25B2-8C96-4E04-8B04-BA8BBA8CE0D8}" type="pres">
      <dgm:prSet presAssocID="{246E535E-AB08-417E-A23D-E33AC9BF6B2C}" presName="horz1" presStyleCnt="0"/>
      <dgm:spPr/>
    </dgm:pt>
    <dgm:pt modelId="{9D80E089-52E2-4134-A1DB-4AACB312660B}" type="pres">
      <dgm:prSet presAssocID="{246E535E-AB08-417E-A23D-E33AC9BF6B2C}" presName="tx1" presStyleLbl="revTx" presStyleIdx="1" presStyleCnt="6"/>
      <dgm:spPr/>
    </dgm:pt>
    <dgm:pt modelId="{D84FBE6D-8A77-430E-862B-86770842393B}" type="pres">
      <dgm:prSet presAssocID="{246E535E-AB08-417E-A23D-E33AC9BF6B2C}" presName="vert1" presStyleCnt="0"/>
      <dgm:spPr/>
    </dgm:pt>
    <dgm:pt modelId="{852AD099-90E4-46A4-AC18-A0680FD2688C}" type="pres">
      <dgm:prSet presAssocID="{3C4E6E6A-ADFE-460E-942C-0629FBC30B71}" presName="thickLine" presStyleLbl="alignNode1" presStyleIdx="2" presStyleCnt="6"/>
      <dgm:spPr/>
    </dgm:pt>
    <dgm:pt modelId="{9F0617E3-1B73-4B52-B585-448BD06C96EE}" type="pres">
      <dgm:prSet presAssocID="{3C4E6E6A-ADFE-460E-942C-0629FBC30B71}" presName="horz1" presStyleCnt="0"/>
      <dgm:spPr/>
    </dgm:pt>
    <dgm:pt modelId="{9CC0B3A8-B9DA-4B78-A607-A4E1DA2C7885}" type="pres">
      <dgm:prSet presAssocID="{3C4E6E6A-ADFE-460E-942C-0629FBC30B71}" presName="tx1" presStyleLbl="revTx" presStyleIdx="2" presStyleCnt="6"/>
      <dgm:spPr/>
    </dgm:pt>
    <dgm:pt modelId="{A9790189-7C10-4566-8D1D-8D80FB6AD970}" type="pres">
      <dgm:prSet presAssocID="{3C4E6E6A-ADFE-460E-942C-0629FBC30B71}" presName="vert1" presStyleCnt="0"/>
      <dgm:spPr/>
    </dgm:pt>
    <dgm:pt modelId="{FC802F39-2C5B-4880-943A-DC2256751723}" type="pres">
      <dgm:prSet presAssocID="{AFA20C6C-CED5-4E03-8FD5-6DC920B7D8C1}" presName="thickLine" presStyleLbl="alignNode1" presStyleIdx="3" presStyleCnt="6"/>
      <dgm:spPr/>
    </dgm:pt>
    <dgm:pt modelId="{0F2BFD2C-905F-4676-88D9-93A94EF36735}" type="pres">
      <dgm:prSet presAssocID="{AFA20C6C-CED5-4E03-8FD5-6DC920B7D8C1}" presName="horz1" presStyleCnt="0"/>
      <dgm:spPr/>
    </dgm:pt>
    <dgm:pt modelId="{EC5EEFE1-8BFF-46B4-8FDA-42253B983C0A}" type="pres">
      <dgm:prSet presAssocID="{AFA20C6C-CED5-4E03-8FD5-6DC920B7D8C1}" presName="tx1" presStyleLbl="revTx" presStyleIdx="3" presStyleCnt="6"/>
      <dgm:spPr/>
    </dgm:pt>
    <dgm:pt modelId="{35A14498-EA95-4A25-98AF-72E0A3911406}" type="pres">
      <dgm:prSet presAssocID="{AFA20C6C-CED5-4E03-8FD5-6DC920B7D8C1}" presName="vert1" presStyleCnt="0"/>
      <dgm:spPr/>
    </dgm:pt>
    <dgm:pt modelId="{9450F3BE-1D13-4C21-A5EF-4A2E5685C3B9}" type="pres">
      <dgm:prSet presAssocID="{AF0674AC-1CCD-411A-B2BA-255C93E6B6E1}" presName="thickLine" presStyleLbl="alignNode1" presStyleIdx="4" presStyleCnt="6"/>
      <dgm:spPr/>
    </dgm:pt>
    <dgm:pt modelId="{93AD5AE3-A2CF-4373-A281-991B8B68651E}" type="pres">
      <dgm:prSet presAssocID="{AF0674AC-1CCD-411A-B2BA-255C93E6B6E1}" presName="horz1" presStyleCnt="0"/>
      <dgm:spPr/>
    </dgm:pt>
    <dgm:pt modelId="{05F3A2E1-0254-434C-9EF6-2BE1687AE676}" type="pres">
      <dgm:prSet presAssocID="{AF0674AC-1CCD-411A-B2BA-255C93E6B6E1}" presName="tx1" presStyleLbl="revTx" presStyleIdx="4" presStyleCnt="6"/>
      <dgm:spPr/>
    </dgm:pt>
    <dgm:pt modelId="{E0643B60-5664-4BFD-8259-5E61842C9D3F}" type="pres">
      <dgm:prSet presAssocID="{AF0674AC-1CCD-411A-B2BA-255C93E6B6E1}" presName="vert1" presStyleCnt="0"/>
      <dgm:spPr/>
    </dgm:pt>
    <dgm:pt modelId="{E6F0AE4F-F1A3-4D30-9CE4-FF6CA507B9A2}" type="pres">
      <dgm:prSet presAssocID="{E2BCBD2F-D9A2-4FD1-845D-F76A6EC20C35}" presName="thickLine" presStyleLbl="alignNode1" presStyleIdx="5" presStyleCnt="6"/>
      <dgm:spPr/>
    </dgm:pt>
    <dgm:pt modelId="{DDB5C4E5-8B01-4516-871D-1CEA05C6BACC}" type="pres">
      <dgm:prSet presAssocID="{E2BCBD2F-D9A2-4FD1-845D-F76A6EC20C35}" presName="horz1" presStyleCnt="0"/>
      <dgm:spPr/>
    </dgm:pt>
    <dgm:pt modelId="{76B19DD1-8DD9-4153-B6EA-05FD14C39242}" type="pres">
      <dgm:prSet presAssocID="{E2BCBD2F-D9A2-4FD1-845D-F76A6EC20C35}" presName="tx1" presStyleLbl="revTx" presStyleIdx="5" presStyleCnt="6"/>
      <dgm:spPr/>
    </dgm:pt>
    <dgm:pt modelId="{CB512C3E-D903-43C7-9556-6E277BD084FC}" type="pres">
      <dgm:prSet presAssocID="{E2BCBD2F-D9A2-4FD1-845D-F76A6EC20C35}" presName="vert1" presStyleCnt="0"/>
      <dgm:spPr/>
    </dgm:pt>
  </dgm:ptLst>
  <dgm:cxnLst>
    <dgm:cxn modelId="{13FE5E1E-C15F-4085-9293-12D7FBC6466D}" srcId="{B9CBF7C7-EF22-4CA3-8B4E-0D4BAA1460D7}" destId="{AFA20C6C-CED5-4E03-8FD5-6DC920B7D8C1}" srcOrd="3" destOrd="0" parTransId="{49AA3633-2DE9-4A44-9936-4FC078906E7B}" sibTransId="{5E2ECDEE-D21E-42DE-B68D-569A04A301AD}"/>
    <dgm:cxn modelId="{6634702A-519A-47AA-9B7C-BEF0C375A859}" type="presOf" srcId="{B9CBF7C7-EF22-4CA3-8B4E-0D4BAA1460D7}" destId="{ED88E753-5894-4122-9211-350BF5F851F4}" srcOrd="0" destOrd="0" presId="urn:microsoft.com/office/officeart/2008/layout/LinedList"/>
    <dgm:cxn modelId="{FD34542F-DC3E-440A-BF9F-5DDF4462710C}" type="presOf" srcId="{E2BCBD2F-D9A2-4FD1-845D-F76A6EC20C35}" destId="{76B19DD1-8DD9-4153-B6EA-05FD14C39242}" srcOrd="0" destOrd="0" presId="urn:microsoft.com/office/officeart/2008/layout/LinedList"/>
    <dgm:cxn modelId="{D44DC132-DFEF-4DE1-A72E-F22CE149EB94}" type="presOf" srcId="{AF0674AC-1CCD-411A-B2BA-255C93E6B6E1}" destId="{05F3A2E1-0254-434C-9EF6-2BE1687AE676}" srcOrd="0" destOrd="0" presId="urn:microsoft.com/office/officeart/2008/layout/LinedList"/>
    <dgm:cxn modelId="{58389457-C77C-4FE4-B5AC-4330551C7E66}" type="presOf" srcId="{3C4E6E6A-ADFE-460E-942C-0629FBC30B71}" destId="{9CC0B3A8-B9DA-4B78-A607-A4E1DA2C7885}" srcOrd="0" destOrd="0" presId="urn:microsoft.com/office/officeart/2008/layout/LinedList"/>
    <dgm:cxn modelId="{937120AB-263B-4685-BADC-A3F3103040F2}" type="presOf" srcId="{B94AE04D-370E-4C0A-A562-D9296D93818E}" destId="{EA46B0EE-5DCC-4A9E-A6D0-D5DD73420DD2}" srcOrd="0" destOrd="0" presId="urn:microsoft.com/office/officeart/2008/layout/LinedList"/>
    <dgm:cxn modelId="{F2E8C6AC-B5FE-4AF9-BDE0-03A274FFA5C8}" srcId="{B9CBF7C7-EF22-4CA3-8B4E-0D4BAA1460D7}" destId="{B94AE04D-370E-4C0A-A562-D9296D93818E}" srcOrd="0" destOrd="0" parTransId="{350E4622-CA53-4657-955A-69EC0959E4F2}" sibTransId="{B1E7518E-B210-4A63-B4A2-95E221DA894A}"/>
    <dgm:cxn modelId="{ED9BD8AC-BCCD-4BB7-840A-3CF72F74E170}" srcId="{B9CBF7C7-EF22-4CA3-8B4E-0D4BAA1460D7}" destId="{AF0674AC-1CCD-411A-B2BA-255C93E6B6E1}" srcOrd="4" destOrd="0" parTransId="{BAB56E09-0414-4A02-B273-BC8FFA90ECDA}" sibTransId="{2E2D72CF-FACE-45E2-A2B2-11050987E045}"/>
    <dgm:cxn modelId="{C62890B4-3D91-4C2A-A696-03A0004F1769}" srcId="{B9CBF7C7-EF22-4CA3-8B4E-0D4BAA1460D7}" destId="{E2BCBD2F-D9A2-4FD1-845D-F76A6EC20C35}" srcOrd="5" destOrd="0" parTransId="{B3CB2220-3B69-4E1C-872B-33E1B5F91E56}" sibTransId="{8E47DEDA-55E5-40DF-A452-75EED9446F0D}"/>
    <dgm:cxn modelId="{7E3FAABE-EDF0-4B3D-8705-23872BDB5C88}" type="presOf" srcId="{246E535E-AB08-417E-A23D-E33AC9BF6B2C}" destId="{9D80E089-52E2-4134-A1DB-4AACB312660B}" srcOrd="0" destOrd="0" presId="urn:microsoft.com/office/officeart/2008/layout/LinedList"/>
    <dgm:cxn modelId="{12B2B3C7-B176-4FCB-AD77-0AC08A8F57AF}" type="presOf" srcId="{AFA20C6C-CED5-4E03-8FD5-6DC920B7D8C1}" destId="{EC5EEFE1-8BFF-46B4-8FDA-42253B983C0A}" srcOrd="0" destOrd="0" presId="urn:microsoft.com/office/officeart/2008/layout/LinedList"/>
    <dgm:cxn modelId="{A34B39C8-BACC-4F93-9ABC-D55B156288A1}" srcId="{B9CBF7C7-EF22-4CA3-8B4E-0D4BAA1460D7}" destId="{246E535E-AB08-417E-A23D-E33AC9BF6B2C}" srcOrd="1" destOrd="0" parTransId="{DA61C02A-E696-4629-B668-EF36090C76FE}" sibTransId="{639EA7D1-3B50-49B2-B158-1413D1785E65}"/>
    <dgm:cxn modelId="{8D7D53D8-A1A2-4078-9603-596C40824394}" srcId="{B9CBF7C7-EF22-4CA3-8B4E-0D4BAA1460D7}" destId="{3C4E6E6A-ADFE-460E-942C-0629FBC30B71}" srcOrd="2" destOrd="0" parTransId="{68B48BF9-397A-488E-980D-835A223262CD}" sibTransId="{4C8FA8B2-0B4D-4E4D-B01F-DB6505398113}"/>
    <dgm:cxn modelId="{6A187014-E9E4-45AD-85C9-DDF423331EA6}" type="presParOf" srcId="{ED88E753-5894-4122-9211-350BF5F851F4}" destId="{5AED7BB1-0CC0-4097-B70A-C91FFB3B341F}" srcOrd="0" destOrd="0" presId="urn:microsoft.com/office/officeart/2008/layout/LinedList"/>
    <dgm:cxn modelId="{5638006F-E8EC-45CF-80DE-793EC9DB4B2E}" type="presParOf" srcId="{ED88E753-5894-4122-9211-350BF5F851F4}" destId="{9EEF959F-B0B2-4D6C-BF62-04CCAB6B480B}" srcOrd="1" destOrd="0" presId="urn:microsoft.com/office/officeart/2008/layout/LinedList"/>
    <dgm:cxn modelId="{36F22FF9-BA08-43AF-9941-F24D4194135B}" type="presParOf" srcId="{9EEF959F-B0B2-4D6C-BF62-04CCAB6B480B}" destId="{EA46B0EE-5DCC-4A9E-A6D0-D5DD73420DD2}" srcOrd="0" destOrd="0" presId="urn:microsoft.com/office/officeart/2008/layout/LinedList"/>
    <dgm:cxn modelId="{F518F441-9334-4405-9AE7-89EDEAFFF5A0}" type="presParOf" srcId="{9EEF959F-B0B2-4D6C-BF62-04CCAB6B480B}" destId="{3157A7C3-C588-44AF-BFB2-8A6F4091C347}" srcOrd="1" destOrd="0" presId="urn:microsoft.com/office/officeart/2008/layout/LinedList"/>
    <dgm:cxn modelId="{31DD8B28-224D-48A5-89E9-420441CF990C}" type="presParOf" srcId="{ED88E753-5894-4122-9211-350BF5F851F4}" destId="{8EDF0F3E-7280-403C-B92A-C2372EABB5A4}" srcOrd="2" destOrd="0" presId="urn:microsoft.com/office/officeart/2008/layout/LinedList"/>
    <dgm:cxn modelId="{FE59D599-F901-455F-B426-83C8216FC0FB}" type="presParOf" srcId="{ED88E753-5894-4122-9211-350BF5F851F4}" destId="{8DBA25B2-8C96-4E04-8B04-BA8BBA8CE0D8}" srcOrd="3" destOrd="0" presId="urn:microsoft.com/office/officeart/2008/layout/LinedList"/>
    <dgm:cxn modelId="{07B31474-BD78-456F-8B2D-B9E4BD1D4A63}" type="presParOf" srcId="{8DBA25B2-8C96-4E04-8B04-BA8BBA8CE0D8}" destId="{9D80E089-52E2-4134-A1DB-4AACB312660B}" srcOrd="0" destOrd="0" presId="urn:microsoft.com/office/officeart/2008/layout/LinedList"/>
    <dgm:cxn modelId="{BAFA91F2-55EA-493E-A337-54CC6E1729DE}" type="presParOf" srcId="{8DBA25B2-8C96-4E04-8B04-BA8BBA8CE0D8}" destId="{D84FBE6D-8A77-430E-862B-86770842393B}" srcOrd="1" destOrd="0" presId="urn:microsoft.com/office/officeart/2008/layout/LinedList"/>
    <dgm:cxn modelId="{A1939FD7-A7BB-435F-9229-FD3D34E734DA}" type="presParOf" srcId="{ED88E753-5894-4122-9211-350BF5F851F4}" destId="{852AD099-90E4-46A4-AC18-A0680FD2688C}" srcOrd="4" destOrd="0" presId="urn:microsoft.com/office/officeart/2008/layout/LinedList"/>
    <dgm:cxn modelId="{EC5B7FAD-B96B-457B-A6CC-A190C1D8B228}" type="presParOf" srcId="{ED88E753-5894-4122-9211-350BF5F851F4}" destId="{9F0617E3-1B73-4B52-B585-448BD06C96EE}" srcOrd="5" destOrd="0" presId="urn:microsoft.com/office/officeart/2008/layout/LinedList"/>
    <dgm:cxn modelId="{C0685F05-54DD-4B08-964C-696F38FC1FCF}" type="presParOf" srcId="{9F0617E3-1B73-4B52-B585-448BD06C96EE}" destId="{9CC0B3A8-B9DA-4B78-A607-A4E1DA2C7885}" srcOrd="0" destOrd="0" presId="urn:microsoft.com/office/officeart/2008/layout/LinedList"/>
    <dgm:cxn modelId="{61A0F193-434F-4015-97C3-50DD44F1E39F}" type="presParOf" srcId="{9F0617E3-1B73-4B52-B585-448BD06C96EE}" destId="{A9790189-7C10-4566-8D1D-8D80FB6AD970}" srcOrd="1" destOrd="0" presId="urn:microsoft.com/office/officeart/2008/layout/LinedList"/>
    <dgm:cxn modelId="{066A17F9-F6CF-4BF3-98E1-7829188CBED5}" type="presParOf" srcId="{ED88E753-5894-4122-9211-350BF5F851F4}" destId="{FC802F39-2C5B-4880-943A-DC2256751723}" srcOrd="6" destOrd="0" presId="urn:microsoft.com/office/officeart/2008/layout/LinedList"/>
    <dgm:cxn modelId="{F22A6D68-72D8-4A82-8EA0-39F48A3F1E49}" type="presParOf" srcId="{ED88E753-5894-4122-9211-350BF5F851F4}" destId="{0F2BFD2C-905F-4676-88D9-93A94EF36735}" srcOrd="7" destOrd="0" presId="urn:microsoft.com/office/officeart/2008/layout/LinedList"/>
    <dgm:cxn modelId="{E0BED6CE-A762-4CFC-B84C-A6EC7F4CC139}" type="presParOf" srcId="{0F2BFD2C-905F-4676-88D9-93A94EF36735}" destId="{EC5EEFE1-8BFF-46B4-8FDA-42253B983C0A}" srcOrd="0" destOrd="0" presId="urn:microsoft.com/office/officeart/2008/layout/LinedList"/>
    <dgm:cxn modelId="{A79785DE-4F8B-4CDC-B0F5-06E3B6108BD1}" type="presParOf" srcId="{0F2BFD2C-905F-4676-88D9-93A94EF36735}" destId="{35A14498-EA95-4A25-98AF-72E0A3911406}" srcOrd="1" destOrd="0" presId="urn:microsoft.com/office/officeart/2008/layout/LinedList"/>
    <dgm:cxn modelId="{B059B32A-CF10-43EB-B9DB-6096C056D11A}" type="presParOf" srcId="{ED88E753-5894-4122-9211-350BF5F851F4}" destId="{9450F3BE-1D13-4C21-A5EF-4A2E5685C3B9}" srcOrd="8" destOrd="0" presId="urn:microsoft.com/office/officeart/2008/layout/LinedList"/>
    <dgm:cxn modelId="{AF8C5801-6F36-4BBC-9239-EAB66C6146AE}" type="presParOf" srcId="{ED88E753-5894-4122-9211-350BF5F851F4}" destId="{93AD5AE3-A2CF-4373-A281-991B8B68651E}" srcOrd="9" destOrd="0" presId="urn:microsoft.com/office/officeart/2008/layout/LinedList"/>
    <dgm:cxn modelId="{1E1666A2-D25B-45BC-80B5-F9C6F0ACBB58}" type="presParOf" srcId="{93AD5AE3-A2CF-4373-A281-991B8B68651E}" destId="{05F3A2E1-0254-434C-9EF6-2BE1687AE676}" srcOrd="0" destOrd="0" presId="urn:microsoft.com/office/officeart/2008/layout/LinedList"/>
    <dgm:cxn modelId="{FD120A3F-8679-499E-86D2-567652B9F920}" type="presParOf" srcId="{93AD5AE3-A2CF-4373-A281-991B8B68651E}" destId="{E0643B60-5664-4BFD-8259-5E61842C9D3F}" srcOrd="1" destOrd="0" presId="urn:microsoft.com/office/officeart/2008/layout/LinedList"/>
    <dgm:cxn modelId="{C3517843-7B24-449C-953D-F99DB002EC19}" type="presParOf" srcId="{ED88E753-5894-4122-9211-350BF5F851F4}" destId="{E6F0AE4F-F1A3-4D30-9CE4-FF6CA507B9A2}" srcOrd="10" destOrd="0" presId="urn:microsoft.com/office/officeart/2008/layout/LinedList"/>
    <dgm:cxn modelId="{DB221231-0D76-43C3-8F2F-F2FD60B9DC96}" type="presParOf" srcId="{ED88E753-5894-4122-9211-350BF5F851F4}" destId="{DDB5C4E5-8B01-4516-871D-1CEA05C6BACC}" srcOrd="11" destOrd="0" presId="urn:microsoft.com/office/officeart/2008/layout/LinedList"/>
    <dgm:cxn modelId="{6F6DEC7B-FA68-4720-9919-0A7776778EBA}" type="presParOf" srcId="{DDB5C4E5-8B01-4516-871D-1CEA05C6BACC}" destId="{76B19DD1-8DD9-4153-B6EA-05FD14C39242}" srcOrd="0" destOrd="0" presId="urn:microsoft.com/office/officeart/2008/layout/LinedList"/>
    <dgm:cxn modelId="{E1B4C7F9-D764-4E08-A178-D59C4252D221}" type="presParOf" srcId="{DDB5C4E5-8B01-4516-871D-1CEA05C6BACC}" destId="{CB512C3E-D903-43C7-9556-6E277BD084F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63E22C-186E-4E68-8438-932611C24AE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CF7C5038-66A9-4899-875E-28C01B2AF6DD}">
      <dgm:prSet/>
      <dgm:spPr/>
      <dgm:t>
        <a:bodyPr/>
        <a:lstStyle/>
        <a:p>
          <a:pPr>
            <a:defRPr cap="all"/>
          </a:pPr>
          <a:r>
            <a:rPr lang="en-US"/>
            <a:t>Many forms and shapes</a:t>
          </a:r>
        </a:p>
      </dgm:t>
    </dgm:pt>
    <dgm:pt modelId="{611C872A-ED12-4B96-BF68-ADA343FE4A81}" type="parTrans" cxnId="{4A17870B-41AA-4DE8-8FA1-B130AE175782}">
      <dgm:prSet/>
      <dgm:spPr/>
      <dgm:t>
        <a:bodyPr/>
        <a:lstStyle/>
        <a:p>
          <a:endParaRPr lang="en-US"/>
        </a:p>
      </dgm:t>
    </dgm:pt>
    <dgm:pt modelId="{761740BD-4F91-42A7-94D8-B1EA208B8FD7}" type="sibTrans" cxnId="{4A17870B-41AA-4DE8-8FA1-B130AE175782}">
      <dgm:prSet/>
      <dgm:spPr/>
      <dgm:t>
        <a:bodyPr/>
        <a:lstStyle/>
        <a:p>
          <a:endParaRPr lang="en-US"/>
        </a:p>
      </dgm:t>
    </dgm:pt>
    <dgm:pt modelId="{6F81217B-C309-4499-90FE-394B27D7A2AB}">
      <dgm:prSet/>
      <dgm:spPr/>
      <dgm:t>
        <a:bodyPr/>
        <a:lstStyle/>
        <a:p>
          <a:pPr>
            <a:defRPr cap="all"/>
          </a:pPr>
          <a:r>
            <a:rPr lang="en-US"/>
            <a:t>Outdated SSL/TLS</a:t>
          </a:r>
        </a:p>
      </dgm:t>
    </dgm:pt>
    <dgm:pt modelId="{9381E4A1-1F0D-41D8-815B-A55FE749F1EE}" type="parTrans" cxnId="{7A2738D9-DEA4-4A3A-A2B4-D1C495083D8C}">
      <dgm:prSet/>
      <dgm:spPr/>
      <dgm:t>
        <a:bodyPr/>
        <a:lstStyle/>
        <a:p>
          <a:endParaRPr lang="en-US"/>
        </a:p>
      </dgm:t>
    </dgm:pt>
    <dgm:pt modelId="{A42B74E5-21F4-4309-8FC3-FA8D556040D0}" type="sibTrans" cxnId="{7A2738D9-DEA4-4A3A-A2B4-D1C495083D8C}">
      <dgm:prSet/>
      <dgm:spPr/>
      <dgm:t>
        <a:bodyPr/>
        <a:lstStyle/>
        <a:p>
          <a:endParaRPr lang="en-US"/>
        </a:p>
      </dgm:t>
    </dgm:pt>
    <dgm:pt modelId="{93BF80BA-2C49-4446-9539-A507EEE90E00}">
      <dgm:prSet/>
      <dgm:spPr/>
      <dgm:t>
        <a:bodyPr/>
        <a:lstStyle/>
        <a:p>
          <a:pPr>
            <a:defRPr cap="all"/>
          </a:pPr>
          <a:r>
            <a:rPr lang="en-US"/>
            <a:t>One place secret secure management solution</a:t>
          </a:r>
        </a:p>
      </dgm:t>
    </dgm:pt>
    <dgm:pt modelId="{E81B3CEA-8B01-43BD-B338-2AFA4F30904F}" type="parTrans" cxnId="{EC99D1EF-BA85-41EA-8796-E3043EC3A9AA}">
      <dgm:prSet/>
      <dgm:spPr/>
      <dgm:t>
        <a:bodyPr/>
        <a:lstStyle/>
        <a:p>
          <a:endParaRPr lang="en-US"/>
        </a:p>
      </dgm:t>
    </dgm:pt>
    <dgm:pt modelId="{5729A798-589D-497A-AB70-5BFFBC3AB8C2}" type="sibTrans" cxnId="{EC99D1EF-BA85-41EA-8796-E3043EC3A9AA}">
      <dgm:prSet/>
      <dgm:spPr/>
      <dgm:t>
        <a:bodyPr/>
        <a:lstStyle/>
        <a:p>
          <a:endParaRPr lang="en-US"/>
        </a:p>
      </dgm:t>
    </dgm:pt>
    <dgm:pt modelId="{377F1644-3681-4C67-A1DF-E3DF0976CC94}" type="pres">
      <dgm:prSet presAssocID="{6763E22C-186E-4E68-8438-932611C24AE5}" presName="root" presStyleCnt="0">
        <dgm:presLayoutVars>
          <dgm:dir/>
          <dgm:resizeHandles val="exact"/>
        </dgm:presLayoutVars>
      </dgm:prSet>
      <dgm:spPr/>
    </dgm:pt>
    <dgm:pt modelId="{C68F7626-F09A-498D-90AD-907EB12D6E34}" type="pres">
      <dgm:prSet presAssocID="{CF7C5038-66A9-4899-875E-28C01B2AF6DD}" presName="compNode" presStyleCnt="0"/>
      <dgm:spPr/>
    </dgm:pt>
    <dgm:pt modelId="{83BB2AA9-17D4-4D7A-AA43-4893294DF855}" type="pres">
      <dgm:prSet presAssocID="{CF7C5038-66A9-4899-875E-28C01B2AF6DD}" presName="iconBgRect" presStyleLbl="bgShp" presStyleIdx="0" presStyleCnt="3"/>
      <dgm:spPr/>
    </dgm:pt>
    <dgm:pt modelId="{13DA15C1-0168-4FAE-A487-0135DEA0E28A}" type="pres">
      <dgm:prSet presAssocID="{CF7C5038-66A9-4899-875E-28C01B2AF6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FCAECA19-5610-4D16-9A70-60B899630DF3}" type="pres">
      <dgm:prSet presAssocID="{CF7C5038-66A9-4899-875E-28C01B2AF6DD}" presName="spaceRect" presStyleCnt="0"/>
      <dgm:spPr/>
    </dgm:pt>
    <dgm:pt modelId="{64C20100-2968-41D6-9EA3-915DAD478DCF}" type="pres">
      <dgm:prSet presAssocID="{CF7C5038-66A9-4899-875E-28C01B2AF6DD}" presName="textRect" presStyleLbl="revTx" presStyleIdx="0" presStyleCnt="3">
        <dgm:presLayoutVars>
          <dgm:chMax val="1"/>
          <dgm:chPref val="1"/>
        </dgm:presLayoutVars>
      </dgm:prSet>
      <dgm:spPr/>
    </dgm:pt>
    <dgm:pt modelId="{8E72EE25-9F0E-4AC7-9179-AB96388EA89F}" type="pres">
      <dgm:prSet presAssocID="{761740BD-4F91-42A7-94D8-B1EA208B8FD7}" presName="sibTrans" presStyleCnt="0"/>
      <dgm:spPr/>
    </dgm:pt>
    <dgm:pt modelId="{7481ED25-E248-4D8E-8069-93F8CF1E1F1A}" type="pres">
      <dgm:prSet presAssocID="{6F81217B-C309-4499-90FE-394B27D7A2AB}" presName="compNode" presStyleCnt="0"/>
      <dgm:spPr/>
    </dgm:pt>
    <dgm:pt modelId="{D3AA699D-D4C8-43FE-899C-F9542DCF9651}" type="pres">
      <dgm:prSet presAssocID="{6F81217B-C309-4499-90FE-394B27D7A2AB}" presName="iconBgRect" presStyleLbl="bgShp" presStyleIdx="1" presStyleCnt="3"/>
      <dgm:spPr/>
    </dgm:pt>
    <dgm:pt modelId="{B43AC336-53B4-4239-ABD2-91CD504926A3}" type="pres">
      <dgm:prSet presAssocID="{6F81217B-C309-4499-90FE-394B27D7A2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96ED6774-B9EA-4ABD-9300-9BDB52E4A50E}" type="pres">
      <dgm:prSet presAssocID="{6F81217B-C309-4499-90FE-394B27D7A2AB}" presName="spaceRect" presStyleCnt="0"/>
      <dgm:spPr/>
    </dgm:pt>
    <dgm:pt modelId="{68D0D15E-BBB5-4A8F-9C56-DCE2059CF6D6}" type="pres">
      <dgm:prSet presAssocID="{6F81217B-C309-4499-90FE-394B27D7A2AB}" presName="textRect" presStyleLbl="revTx" presStyleIdx="1" presStyleCnt="3">
        <dgm:presLayoutVars>
          <dgm:chMax val="1"/>
          <dgm:chPref val="1"/>
        </dgm:presLayoutVars>
      </dgm:prSet>
      <dgm:spPr/>
    </dgm:pt>
    <dgm:pt modelId="{14FE821E-7C75-4F44-B8F9-FF1CA5F2E132}" type="pres">
      <dgm:prSet presAssocID="{A42B74E5-21F4-4309-8FC3-FA8D556040D0}" presName="sibTrans" presStyleCnt="0"/>
      <dgm:spPr/>
    </dgm:pt>
    <dgm:pt modelId="{B9EFC83F-9A9D-403B-8708-D2E24D02C9B8}" type="pres">
      <dgm:prSet presAssocID="{93BF80BA-2C49-4446-9539-A507EEE90E00}" presName="compNode" presStyleCnt="0"/>
      <dgm:spPr/>
    </dgm:pt>
    <dgm:pt modelId="{9AD53665-0B67-4ED0-87B6-13A2257D973E}" type="pres">
      <dgm:prSet presAssocID="{93BF80BA-2C49-4446-9539-A507EEE90E00}" presName="iconBgRect" presStyleLbl="bgShp" presStyleIdx="2" presStyleCnt="3"/>
      <dgm:spPr/>
    </dgm:pt>
    <dgm:pt modelId="{4089F180-4B03-404D-9338-95C11E0B1AEC}" type="pres">
      <dgm:prSet presAssocID="{93BF80BA-2C49-4446-9539-A507EEE90E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A4134404-336E-4415-BC52-12539A338B18}" type="pres">
      <dgm:prSet presAssocID="{93BF80BA-2C49-4446-9539-A507EEE90E00}" presName="spaceRect" presStyleCnt="0"/>
      <dgm:spPr/>
    </dgm:pt>
    <dgm:pt modelId="{3140D353-DEAA-409B-BCE2-F8A5D0653F9A}" type="pres">
      <dgm:prSet presAssocID="{93BF80BA-2C49-4446-9539-A507EEE90E00}" presName="textRect" presStyleLbl="revTx" presStyleIdx="2" presStyleCnt="3">
        <dgm:presLayoutVars>
          <dgm:chMax val="1"/>
          <dgm:chPref val="1"/>
        </dgm:presLayoutVars>
      </dgm:prSet>
      <dgm:spPr/>
    </dgm:pt>
  </dgm:ptLst>
  <dgm:cxnLst>
    <dgm:cxn modelId="{4A17870B-41AA-4DE8-8FA1-B130AE175782}" srcId="{6763E22C-186E-4E68-8438-932611C24AE5}" destId="{CF7C5038-66A9-4899-875E-28C01B2AF6DD}" srcOrd="0" destOrd="0" parTransId="{611C872A-ED12-4B96-BF68-ADA343FE4A81}" sibTransId="{761740BD-4F91-42A7-94D8-B1EA208B8FD7}"/>
    <dgm:cxn modelId="{B90F8862-3EB0-49A9-B47F-8AD162773F28}" type="presOf" srcId="{6763E22C-186E-4E68-8438-932611C24AE5}" destId="{377F1644-3681-4C67-A1DF-E3DF0976CC94}" srcOrd="0" destOrd="0" presId="urn:microsoft.com/office/officeart/2018/5/layout/IconCircleLabelList"/>
    <dgm:cxn modelId="{479C1472-C2C5-43FC-A6CA-5988F9ED569E}" type="presOf" srcId="{CF7C5038-66A9-4899-875E-28C01B2AF6DD}" destId="{64C20100-2968-41D6-9EA3-915DAD478DCF}" srcOrd="0" destOrd="0" presId="urn:microsoft.com/office/officeart/2018/5/layout/IconCircleLabelList"/>
    <dgm:cxn modelId="{7188B954-2BEC-4A86-8EA7-B81D21097A52}" type="presOf" srcId="{6F81217B-C309-4499-90FE-394B27D7A2AB}" destId="{68D0D15E-BBB5-4A8F-9C56-DCE2059CF6D6}" srcOrd="0" destOrd="0" presId="urn:microsoft.com/office/officeart/2018/5/layout/IconCircleLabelList"/>
    <dgm:cxn modelId="{872E2CB5-1377-45BF-9B95-EAD918EF2400}" type="presOf" srcId="{93BF80BA-2C49-4446-9539-A507EEE90E00}" destId="{3140D353-DEAA-409B-BCE2-F8A5D0653F9A}" srcOrd="0" destOrd="0" presId="urn:microsoft.com/office/officeart/2018/5/layout/IconCircleLabelList"/>
    <dgm:cxn modelId="{7A2738D9-DEA4-4A3A-A2B4-D1C495083D8C}" srcId="{6763E22C-186E-4E68-8438-932611C24AE5}" destId="{6F81217B-C309-4499-90FE-394B27D7A2AB}" srcOrd="1" destOrd="0" parTransId="{9381E4A1-1F0D-41D8-815B-A55FE749F1EE}" sibTransId="{A42B74E5-21F4-4309-8FC3-FA8D556040D0}"/>
    <dgm:cxn modelId="{EC99D1EF-BA85-41EA-8796-E3043EC3A9AA}" srcId="{6763E22C-186E-4E68-8438-932611C24AE5}" destId="{93BF80BA-2C49-4446-9539-A507EEE90E00}" srcOrd="2" destOrd="0" parTransId="{E81B3CEA-8B01-43BD-B338-2AFA4F30904F}" sibTransId="{5729A798-589D-497A-AB70-5BFFBC3AB8C2}"/>
    <dgm:cxn modelId="{D752664A-EE76-4A2F-A7A4-AF42241FAD53}" type="presParOf" srcId="{377F1644-3681-4C67-A1DF-E3DF0976CC94}" destId="{C68F7626-F09A-498D-90AD-907EB12D6E34}" srcOrd="0" destOrd="0" presId="urn:microsoft.com/office/officeart/2018/5/layout/IconCircleLabelList"/>
    <dgm:cxn modelId="{9F1A1573-BE4C-4E9B-BAAB-7191841DC826}" type="presParOf" srcId="{C68F7626-F09A-498D-90AD-907EB12D6E34}" destId="{83BB2AA9-17D4-4D7A-AA43-4893294DF855}" srcOrd="0" destOrd="0" presId="urn:microsoft.com/office/officeart/2018/5/layout/IconCircleLabelList"/>
    <dgm:cxn modelId="{7F180EB8-FA16-48EF-BFD3-B99510352CD8}" type="presParOf" srcId="{C68F7626-F09A-498D-90AD-907EB12D6E34}" destId="{13DA15C1-0168-4FAE-A487-0135DEA0E28A}" srcOrd="1" destOrd="0" presId="urn:microsoft.com/office/officeart/2018/5/layout/IconCircleLabelList"/>
    <dgm:cxn modelId="{C960A848-EB9F-45BE-9BAE-C06CF4A77A14}" type="presParOf" srcId="{C68F7626-F09A-498D-90AD-907EB12D6E34}" destId="{FCAECA19-5610-4D16-9A70-60B899630DF3}" srcOrd="2" destOrd="0" presId="urn:microsoft.com/office/officeart/2018/5/layout/IconCircleLabelList"/>
    <dgm:cxn modelId="{E55355E6-DD76-45CA-83B6-D4BC7B1318F6}" type="presParOf" srcId="{C68F7626-F09A-498D-90AD-907EB12D6E34}" destId="{64C20100-2968-41D6-9EA3-915DAD478DCF}" srcOrd="3" destOrd="0" presId="urn:microsoft.com/office/officeart/2018/5/layout/IconCircleLabelList"/>
    <dgm:cxn modelId="{5D47A163-8D04-4834-8D10-107515999E7F}" type="presParOf" srcId="{377F1644-3681-4C67-A1DF-E3DF0976CC94}" destId="{8E72EE25-9F0E-4AC7-9179-AB96388EA89F}" srcOrd="1" destOrd="0" presId="urn:microsoft.com/office/officeart/2018/5/layout/IconCircleLabelList"/>
    <dgm:cxn modelId="{3FFB18CD-EAD7-478F-A458-9CF7F4A0886A}" type="presParOf" srcId="{377F1644-3681-4C67-A1DF-E3DF0976CC94}" destId="{7481ED25-E248-4D8E-8069-93F8CF1E1F1A}" srcOrd="2" destOrd="0" presId="urn:microsoft.com/office/officeart/2018/5/layout/IconCircleLabelList"/>
    <dgm:cxn modelId="{2B6AFB05-9961-4DCD-8A4D-BF59C8DEB8EE}" type="presParOf" srcId="{7481ED25-E248-4D8E-8069-93F8CF1E1F1A}" destId="{D3AA699D-D4C8-43FE-899C-F9542DCF9651}" srcOrd="0" destOrd="0" presId="urn:microsoft.com/office/officeart/2018/5/layout/IconCircleLabelList"/>
    <dgm:cxn modelId="{A99FE900-3E5A-4F34-B0D0-8AE838B7BD94}" type="presParOf" srcId="{7481ED25-E248-4D8E-8069-93F8CF1E1F1A}" destId="{B43AC336-53B4-4239-ABD2-91CD504926A3}" srcOrd="1" destOrd="0" presId="urn:microsoft.com/office/officeart/2018/5/layout/IconCircleLabelList"/>
    <dgm:cxn modelId="{6E4BD06F-205A-421E-89BC-D9EA9E674652}" type="presParOf" srcId="{7481ED25-E248-4D8E-8069-93F8CF1E1F1A}" destId="{96ED6774-B9EA-4ABD-9300-9BDB52E4A50E}" srcOrd="2" destOrd="0" presId="urn:microsoft.com/office/officeart/2018/5/layout/IconCircleLabelList"/>
    <dgm:cxn modelId="{3C7DCF76-3053-415C-BDFF-D0DDBD880DD1}" type="presParOf" srcId="{7481ED25-E248-4D8E-8069-93F8CF1E1F1A}" destId="{68D0D15E-BBB5-4A8F-9C56-DCE2059CF6D6}" srcOrd="3" destOrd="0" presId="urn:microsoft.com/office/officeart/2018/5/layout/IconCircleLabelList"/>
    <dgm:cxn modelId="{43831910-3004-494C-9C7E-2DDC16AA4161}" type="presParOf" srcId="{377F1644-3681-4C67-A1DF-E3DF0976CC94}" destId="{14FE821E-7C75-4F44-B8F9-FF1CA5F2E132}" srcOrd="3" destOrd="0" presId="urn:microsoft.com/office/officeart/2018/5/layout/IconCircleLabelList"/>
    <dgm:cxn modelId="{6203767E-897A-4C6F-9644-D2AEAA806E0F}" type="presParOf" srcId="{377F1644-3681-4C67-A1DF-E3DF0976CC94}" destId="{B9EFC83F-9A9D-403B-8708-D2E24D02C9B8}" srcOrd="4" destOrd="0" presId="urn:microsoft.com/office/officeart/2018/5/layout/IconCircleLabelList"/>
    <dgm:cxn modelId="{58A97CEA-C8A4-4645-9CB4-40A499E544F6}" type="presParOf" srcId="{B9EFC83F-9A9D-403B-8708-D2E24D02C9B8}" destId="{9AD53665-0B67-4ED0-87B6-13A2257D973E}" srcOrd="0" destOrd="0" presId="urn:microsoft.com/office/officeart/2018/5/layout/IconCircleLabelList"/>
    <dgm:cxn modelId="{312DDADA-ADF0-47E7-A57B-4B2BDBD20AEC}" type="presParOf" srcId="{B9EFC83F-9A9D-403B-8708-D2E24D02C9B8}" destId="{4089F180-4B03-404D-9338-95C11E0B1AEC}" srcOrd="1" destOrd="0" presId="urn:microsoft.com/office/officeart/2018/5/layout/IconCircleLabelList"/>
    <dgm:cxn modelId="{C2684B5A-3A71-43AD-97F5-0E9971EC06DA}" type="presParOf" srcId="{B9EFC83F-9A9D-403B-8708-D2E24D02C9B8}" destId="{A4134404-336E-4415-BC52-12539A338B18}" srcOrd="2" destOrd="0" presId="urn:microsoft.com/office/officeart/2018/5/layout/IconCircleLabelList"/>
    <dgm:cxn modelId="{88B3A864-6A2E-4BAC-8B6D-7727B2B512D4}" type="presParOf" srcId="{B9EFC83F-9A9D-403B-8708-D2E24D02C9B8}" destId="{3140D353-DEAA-409B-BCE2-F8A5D0653F9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215F89F-DF24-4E4F-B2CE-9BB879D9406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FDE2B01-1910-49AE-9C3D-9CC04473D35E}">
      <dgm:prSet/>
      <dgm:spPr/>
      <dgm:t>
        <a:bodyPr/>
        <a:lstStyle/>
        <a:p>
          <a:pPr>
            <a:lnSpc>
              <a:spcPct val="100000"/>
            </a:lnSpc>
          </a:pPr>
          <a:r>
            <a:rPr lang="lv-LV" dirty="0"/>
            <a:t>APIs are proliferating in modern software development, being used in microservices, applications, and website backends. </a:t>
          </a:r>
          <a:endParaRPr lang="en-US" dirty="0"/>
        </a:p>
      </dgm:t>
    </dgm:pt>
    <dgm:pt modelId="{6A21FD03-2FBF-43A2-8200-D772952F4DFF}" type="parTrans" cxnId="{80E060F9-8246-446C-AD7E-C82FC523012A}">
      <dgm:prSet/>
      <dgm:spPr/>
      <dgm:t>
        <a:bodyPr/>
        <a:lstStyle/>
        <a:p>
          <a:endParaRPr lang="en-US"/>
        </a:p>
      </dgm:t>
    </dgm:pt>
    <dgm:pt modelId="{C3C0239A-5199-426E-96C2-E1995D748324}" type="sibTrans" cxnId="{80E060F9-8246-446C-AD7E-C82FC523012A}">
      <dgm:prSet/>
      <dgm:spPr/>
      <dgm:t>
        <a:bodyPr/>
        <a:lstStyle/>
        <a:p>
          <a:endParaRPr lang="en-US"/>
        </a:p>
      </dgm:t>
    </dgm:pt>
    <dgm:pt modelId="{F968BB66-5BAB-4416-AED4-A47E1871D666}">
      <dgm:prSet/>
      <dgm:spPr/>
      <dgm:t>
        <a:bodyPr/>
        <a:lstStyle/>
        <a:p>
          <a:pPr>
            <a:lnSpc>
              <a:spcPct val="100000"/>
            </a:lnSpc>
          </a:pPr>
          <a:r>
            <a:rPr lang="lv-LV" dirty="0"/>
            <a:t>They must handle requests received from mobile devices, applications, webpages, and third parties, as well as bots, spammers, and hackers. </a:t>
          </a:r>
          <a:endParaRPr lang="en-US" dirty="0"/>
        </a:p>
      </dgm:t>
    </dgm:pt>
    <dgm:pt modelId="{944B17AE-7E90-41C7-BE0C-50B41182E710}" type="parTrans" cxnId="{8B989E9D-4A27-423E-92D6-3AF482960B70}">
      <dgm:prSet/>
      <dgm:spPr/>
      <dgm:t>
        <a:bodyPr/>
        <a:lstStyle/>
        <a:p>
          <a:endParaRPr lang="en-US"/>
        </a:p>
      </dgm:t>
    </dgm:pt>
    <dgm:pt modelId="{C6F66BDB-6E47-487A-B419-D9B0F6ED49AF}" type="sibTrans" cxnId="{8B989E9D-4A27-423E-92D6-3AF482960B70}">
      <dgm:prSet/>
      <dgm:spPr/>
      <dgm:t>
        <a:bodyPr/>
        <a:lstStyle/>
        <a:p>
          <a:endParaRPr lang="en-US"/>
        </a:p>
      </dgm:t>
    </dgm:pt>
    <dgm:pt modelId="{FCF6BEBC-91D8-4CDA-9A01-6591EF036310}">
      <dgm:prSet/>
      <dgm:spPr/>
      <dgm:t>
        <a:bodyPr/>
        <a:lstStyle/>
        <a:p>
          <a:pPr>
            <a:lnSpc>
              <a:spcPct val="100000"/>
            </a:lnSpc>
          </a:pPr>
          <a:r>
            <a:rPr lang="en-US" dirty="0"/>
            <a:t>H</a:t>
          </a:r>
          <a:r>
            <a:rPr lang="lv-LV" dirty="0"/>
            <a:t>aving a secure API is critical to ensuring cyber threat mitigation and protecting against unwanted traffic. </a:t>
          </a:r>
          <a:endParaRPr lang="en-US" dirty="0"/>
        </a:p>
      </dgm:t>
    </dgm:pt>
    <dgm:pt modelId="{804478E9-969F-4C5B-BAE2-37ABDD07E992}" type="parTrans" cxnId="{07899374-3ECC-4E44-B821-23EC3E052D39}">
      <dgm:prSet/>
      <dgm:spPr/>
      <dgm:t>
        <a:bodyPr/>
        <a:lstStyle/>
        <a:p>
          <a:endParaRPr lang="en-US"/>
        </a:p>
      </dgm:t>
    </dgm:pt>
    <dgm:pt modelId="{30BD5805-7A70-4D6A-B62F-4C69B73AFFE7}" type="sibTrans" cxnId="{07899374-3ECC-4E44-B821-23EC3E052D39}">
      <dgm:prSet/>
      <dgm:spPr/>
      <dgm:t>
        <a:bodyPr/>
        <a:lstStyle/>
        <a:p>
          <a:endParaRPr lang="en-US"/>
        </a:p>
      </dgm:t>
    </dgm:pt>
    <dgm:pt modelId="{BA68A877-3CF5-4B9D-9B15-7008A90D132F}" type="pres">
      <dgm:prSet presAssocID="{D215F89F-DF24-4E4F-B2CE-9BB879D9406C}" presName="root" presStyleCnt="0">
        <dgm:presLayoutVars>
          <dgm:dir/>
          <dgm:resizeHandles val="exact"/>
        </dgm:presLayoutVars>
      </dgm:prSet>
      <dgm:spPr/>
    </dgm:pt>
    <dgm:pt modelId="{BBF14533-9106-4850-A211-C7059D1FA3E1}" type="pres">
      <dgm:prSet presAssocID="{BFDE2B01-1910-49AE-9C3D-9CC04473D35E}" presName="compNode" presStyleCnt="0"/>
      <dgm:spPr/>
    </dgm:pt>
    <dgm:pt modelId="{D0AA04D8-F8A0-4634-8C67-9FA319CBF434}" type="pres">
      <dgm:prSet presAssocID="{BFDE2B01-1910-49AE-9C3D-9CC04473D35E}" presName="bgRect" presStyleLbl="bgShp" presStyleIdx="0" presStyleCnt="3"/>
      <dgm:spPr/>
    </dgm:pt>
    <dgm:pt modelId="{F06DC092-58BF-46DA-967D-EE4EBE4A7D8B}" type="pres">
      <dgm:prSet presAssocID="{BFDE2B01-1910-49AE-9C3D-9CC04473D3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7A91911-7324-4A7F-A1E6-D7BEA3A15707}" type="pres">
      <dgm:prSet presAssocID="{BFDE2B01-1910-49AE-9C3D-9CC04473D35E}" presName="spaceRect" presStyleCnt="0"/>
      <dgm:spPr/>
    </dgm:pt>
    <dgm:pt modelId="{17C05C09-0745-44C6-A919-0D496FD2BD3C}" type="pres">
      <dgm:prSet presAssocID="{BFDE2B01-1910-49AE-9C3D-9CC04473D35E}" presName="parTx" presStyleLbl="revTx" presStyleIdx="0" presStyleCnt="3">
        <dgm:presLayoutVars>
          <dgm:chMax val="0"/>
          <dgm:chPref val="0"/>
        </dgm:presLayoutVars>
      </dgm:prSet>
      <dgm:spPr/>
    </dgm:pt>
    <dgm:pt modelId="{EB1AF42F-BFFD-42C2-9316-E65A1C68AE09}" type="pres">
      <dgm:prSet presAssocID="{C3C0239A-5199-426E-96C2-E1995D748324}" presName="sibTrans" presStyleCnt="0"/>
      <dgm:spPr/>
    </dgm:pt>
    <dgm:pt modelId="{CFAE85FA-B2A8-4232-AF3E-4B504D39E2FD}" type="pres">
      <dgm:prSet presAssocID="{F968BB66-5BAB-4416-AED4-A47E1871D666}" presName="compNode" presStyleCnt="0"/>
      <dgm:spPr/>
    </dgm:pt>
    <dgm:pt modelId="{24F6AB27-4379-4434-AD3F-1C085D147080}" type="pres">
      <dgm:prSet presAssocID="{F968BB66-5BAB-4416-AED4-A47E1871D666}" presName="bgRect" presStyleLbl="bgShp" presStyleIdx="1" presStyleCnt="3"/>
      <dgm:spPr/>
    </dgm:pt>
    <dgm:pt modelId="{3B867C39-7BD6-4749-B315-E4CE7A78AEAC}" type="pres">
      <dgm:prSet presAssocID="{F968BB66-5BAB-4416-AED4-A47E1871D6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6EC7D49F-BDD3-4450-BECE-CD57F8893721}" type="pres">
      <dgm:prSet presAssocID="{F968BB66-5BAB-4416-AED4-A47E1871D666}" presName="spaceRect" presStyleCnt="0"/>
      <dgm:spPr/>
    </dgm:pt>
    <dgm:pt modelId="{71668819-41FB-4300-8CAA-80A40291BADF}" type="pres">
      <dgm:prSet presAssocID="{F968BB66-5BAB-4416-AED4-A47E1871D666}" presName="parTx" presStyleLbl="revTx" presStyleIdx="1" presStyleCnt="3">
        <dgm:presLayoutVars>
          <dgm:chMax val="0"/>
          <dgm:chPref val="0"/>
        </dgm:presLayoutVars>
      </dgm:prSet>
      <dgm:spPr/>
    </dgm:pt>
    <dgm:pt modelId="{DDC2BBC4-F2D3-4954-80D7-AC81C7EFEB40}" type="pres">
      <dgm:prSet presAssocID="{C6F66BDB-6E47-487A-B419-D9B0F6ED49AF}" presName="sibTrans" presStyleCnt="0"/>
      <dgm:spPr/>
    </dgm:pt>
    <dgm:pt modelId="{C39FF45C-DCD0-41EB-B373-31323DE5FAE7}" type="pres">
      <dgm:prSet presAssocID="{FCF6BEBC-91D8-4CDA-9A01-6591EF036310}" presName="compNode" presStyleCnt="0"/>
      <dgm:spPr/>
    </dgm:pt>
    <dgm:pt modelId="{DD55EE92-9907-4B3C-A7AF-EC4893E7AC61}" type="pres">
      <dgm:prSet presAssocID="{FCF6BEBC-91D8-4CDA-9A01-6591EF036310}" presName="bgRect" presStyleLbl="bgShp" presStyleIdx="2" presStyleCnt="3"/>
      <dgm:spPr/>
    </dgm:pt>
    <dgm:pt modelId="{9980FD46-46D1-48A4-94D4-34F4B528CCC0}" type="pres">
      <dgm:prSet presAssocID="{FCF6BEBC-91D8-4CDA-9A01-6591EF0363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77B54524-38F8-48DB-8F19-C1181543DF0A}" type="pres">
      <dgm:prSet presAssocID="{FCF6BEBC-91D8-4CDA-9A01-6591EF036310}" presName="spaceRect" presStyleCnt="0"/>
      <dgm:spPr/>
    </dgm:pt>
    <dgm:pt modelId="{15F2BA86-2D4F-4546-8D2D-24142EBB8EBD}" type="pres">
      <dgm:prSet presAssocID="{FCF6BEBC-91D8-4CDA-9A01-6591EF036310}" presName="parTx" presStyleLbl="revTx" presStyleIdx="2" presStyleCnt="3">
        <dgm:presLayoutVars>
          <dgm:chMax val="0"/>
          <dgm:chPref val="0"/>
        </dgm:presLayoutVars>
      </dgm:prSet>
      <dgm:spPr/>
    </dgm:pt>
  </dgm:ptLst>
  <dgm:cxnLst>
    <dgm:cxn modelId="{07899374-3ECC-4E44-B821-23EC3E052D39}" srcId="{D215F89F-DF24-4E4F-B2CE-9BB879D9406C}" destId="{FCF6BEBC-91D8-4CDA-9A01-6591EF036310}" srcOrd="2" destOrd="0" parTransId="{804478E9-969F-4C5B-BAE2-37ABDD07E992}" sibTransId="{30BD5805-7A70-4D6A-B62F-4C69B73AFFE7}"/>
    <dgm:cxn modelId="{F69B5884-34D4-4C6B-AF76-3E4F328141F4}" type="presOf" srcId="{F968BB66-5BAB-4416-AED4-A47E1871D666}" destId="{71668819-41FB-4300-8CAA-80A40291BADF}" srcOrd="0" destOrd="0" presId="urn:microsoft.com/office/officeart/2018/2/layout/IconVerticalSolidList"/>
    <dgm:cxn modelId="{A3F84B9A-3229-4936-A72B-777BD15D1611}" type="presOf" srcId="{BFDE2B01-1910-49AE-9C3D-9CC04473D35E}" destId="{17C05C09-0745-44C6-A919-0D496FD2BD3C}" srcOrd="0" destOrd="0" presId="urn:microsoft.com/office/officeart/2018/2/layout/IconVerticalSolidList"/>
    <dgm:cxn modelId="{8B989E9D-4A27-423E-92D6-3AF482960B70}" srcId="{D215F89F-DF24-4E4F-B2CE-9BB879D9406C}" destId="{F968BB66-5BAB-4416-AED4-A47E1871D666}" srcOrd="1" destOrd="0" parTransId="{944B17AE-7E90-41C7-BE0C-50B41182E710}" sibTransId="{C6F66BDB-6E47-487A-B419-D9B0F6ED49AF}"/>
    <dgm:cxn modelId="{D5DA0BBC-64D7-4404-BBAD-0F0C2F90C344}" type="presOf" srcId="{FCF6BEBC-91D8-4CDA-9A01-6591EF036310}" destId="{15F2BA86-2D4F-4546-8D2D-24142EBB8EBD}" srcOrd="0" destOrd="0" presId="urn:microsoft.com/office/officeart/2018/2/layout/IconVerticalSolidList"/>
    <dgm:cxn modelId="{F9FE2BC5-1210-40A0-B74C-973656FF5892}" type="presOf" srcId="{D215F89F-DF24-4E4F-B2CE-9BB879D9406C}" destId="{BA68A877-3CF5-4B9D-9B15-7008A90D132F}" srcOrd="0" destOrd="0" presId="urn:microsoft.com/office/officeart/2018/2/layout/IconVerticalSolidList"/>
    <dgm:cxn modelId="{80E060F9-8246-446C-AD7E-C82FC523012A}" srcId="{D215F89F-DF24-4E4F-B2CE-9BB879D9406C}" destId="{BFDE2B01-1910-49AE-9C3D-9CC04473D35E}" srcOrd="0" destOrd="0" parTransId="{6A21FD03-2FBF-43A2-8200-D772952F4DFF}" sibTransId="{C3C0239A-5199-426E-96C2-E1995D748324}"/>
    <dgm:cxn modelId="{5E7368C1-AE1A-4CD9-818A-51D2D46D384B}" type="presParOf" srcId="{BA68A877-3CF5-4B9D-9B15-7008A90D132F}" destId="{BBF14533-9106-4850-A211-C7059D1FA3E1}" srcOrd="0" destOrd="0" presId="urn:microsoft.com/office/officeart/2018/2/layout/IconVerticalSolidList"/>
    <dgm:cxn modelId="{7FCC9D79-8316-44FE-B5CA-C56E6A07D813}" type="presParOf" srcId="{BBF14533-9106-4850-A211-C7059D1FA3E1}" destId="{D0AA04D8-F8A0-4634-8C67-9FA319CBF434}" srcOrd="0" destOrd="0" presId="urn:microsoft.com/office/officeart/2018/2/layout/IconVerticalSolidList"/>
    <dgm:cxn modelId="{A355AC88-35A9-4941-B070-D77EAC4396E4}" type="presParOf" srcId="{BBF14533-9106-4850-A211-C7059D1FA3E1}" destId="{F06DC092-58BF-46DA-967D-EE4EBE4A7D8B}" srcOrd="1" destOrd="0" presId="urn:microsoft.com/office/officeart/2018/2/layout/IconVerticalSolidList"/>
    <dgm:cxn modelId="{9C82FE57-A872-4B41-9B5B-0BB61A4E474C}" type="presParOf" srcId="{BBF14533-9106-4850-A211-C7059D1FA3E1}" destId="{87A91911-7324-4A7F-A1E6-D7BEA3A15707}" srcOrd="2" destOrd="0" presId="urn:microsoft.com/office/officeart/2018/2/layout/IconVerticalSolidList"/>
    <dgm:cxn modelId="{80CBCFFF-BD55-4496-879A-D804E4FFD852}" type="presParOf" srcId="{BBF14533-9106-4850-A211-C7059D1FA3E1}" destId="{17C05C09-0745-44C6-A919-0D496FD2BD3C}" srcOrd="3" destOrd="0" presId="urn:microsoft.com/office/officeart/2018/2/layout/IconVerticalSolidList"/>
    <dgm:cxn modelId="{811CCB55-F270-482D-8EEF-5F6BA9B90B04}" type="presParOf" srcId="{BA68A877-3CF5-4B9D-9B15-7008A90D132F}" destId="{EB1AF42F-BFFD-42C2-9316-E65A1C68AE09}" srcOrd="1" destOrd="0" presId="urn:microsoft.com/office/officeart/2018/2/layout/IconVerticalSolidList"/>
    <dgm:cxn modelId="{E12E5FD0-9411-4AD2-85BD-B51B21538391}" type="presParOf" srcId="{BA68A877-3CF5-4B9D-9B15-7008A90D132F}" destId="{CFAE85FA-B2A8-4232-AF3E-4B504D39E2FD}" srcOrd="2" destOrd="0" presId="urn:microsoft.com/office/officeart/2018/2/layout/IconVerticalSolidList"/>
    <dgm:cxn modelId="{A30CE766-875C-44FE-8E73-E9B38882AEB6}" type="presParOf" srcId="{CFAE85FA-B2A8-4232-AF3E-4B504D39E2FD}" destId="{24F6AB27-4379-4434-AD3F-1C085D147080}" srcOrd="0" destOrd="0" presId="urn:microsoft.com/office/officeart/2018/2/layout/IconVerticalSolidList"/>
    <dgm:cxn modelId="{5565BA8B-594E-425D-8E8D-E4F351C5F276}" type="presParOf" srcId="{CFAE85FA-B2A8-4232-AF3E-4B504D39E2FD}" destId="{3B867C39-7BD6-4749-B315-E4CE7A78AEAC}" srcOrd="1" destOrd="0" presId="urn:microsoft.com/office/officeart/2018/2/layout/IconVerticalSolidList"/>
    <dgm:cxn modelId="{38957A9F-AED4-4319-97BC-88D9E744AF59}" type="presParOf" srcId="{CFAE85FA-B2A8-4232-AF3E-4B504D39E2FD}" destId="{6EC7D49F-BDD3-4450-BECE-CD57F8893721}" srcOrd="2" destOrd="0" presId="urn:microsoft.com/office/officeart/2018/2/layout/IconVerticalSolidList"/>
    <dgm:cxn modelId="{7C1B7C58-FE68-448B-AA23-BBF75634C52A}" type="presParOf" srcId="{CFAE85FA-B2A8-4232-AF3E-4B504D39E2FD}" destId="{71668819-41FB-4300-8CAA-80A40291BADF}" srcOrd="3" destOrd="0" presId="urn:microsoft.com/office/officeart/2018/2/layout/IconVerticalSolidList"/>
    <dgm:cxn modelId="{3685169D-D53F-4FE7-A512-861214FC344E}" type="presParOf" srcId="{BA68A877-3CF5-4B9D-9B15-7008A90D132F}" destId="{DDC2BBC4-F2D3-4954-80D7-AC81C7EFEB40}" srcOrd="3" destOrd="0" presId="urn:microsoft.com/office/officeart/2018/2/layout/IconVerticalSolidList"/>
    <dgm:cxn modelId="{D6CE967E-8532-4071-9557-3F600B9EA867}" type="presParOf" srcId="{BA68A877-3CF5-4B9D-9B15-7008A90D132F}" destId="{C39FF45C-DCD0-41EB-B373-31323DE5FAE7}" srcOrd="4" destOrd="0" presId="urn:microsoft.com/office/officeart/2018/2/layout/IconVerticalSolidList"/>
    <dgm:cxn modelId="{DCD6DCE2-9DE8-43C8-95DF-B12008AD57A8}" type="presParOf" srcId="{C39FF45C-DCD0-41EB-B373-31323DE5FAE7}" destId="{DD55EE92-9907-4B3C-A7AF-EC4893E7AC61}" srcOrd="0" destOrd="0" presId="urn:microsoft.com/office/officeart/2018/2/layout/IconVerticalSolidList"/>
    <dgm:cxn modelId="{897CC024-B9C1-4699-8ECF-DF6AF7340F71}" type="presParOf" srcId="{C39FF45C-DCD0-41EB-B373-31323DE5FAE7}" destId="{9980FD46-46D1-48A4-94D4-34F4B528CCC0}" srcOrd="1" destOrd="0" presId="urn:microsoft.com/office/officeart/2018/2/layout/IconVerticalSolidList"/>
    <dgm:cxn modelId="{FFC83B6C-DC96-4DC0-9A34-037394890CA7}" type="presParOf" srcId="{C39FF45C-DCD0-41EB-B373-31323DE5FAE7}" destId="{77B54524-38F8-48DB-8F19-C1181543DF0A}" srcOrd="2" destOrd="0" presId="urn:microsoft.com/office/officeart/2018/2/layout/IconVerticalSolidList"/>
    <dgm:cxn modelId="{91623825-EF53-4323-B4DB-CA116D8DE6EA}" type="presParOf" srcId="{C39FF45C-DCD0-41EB-B373-31323DE5FAE7}" destId="{15F2BA86-2D4F-4546-8D2D-24142EBB8EB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210FD0-4A4D-436F-AA5F-94CE1B16F2B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1CAD764-AB38-404D-8FF3-337466047460}">
      <dgm:prSet/>
      <dgm:spPr/>
      <dgm:t>
        <a:bodyPr/>
        <a:lstStyle/>
        <a:p>
          <a:pPr>
            <a:defRPr cap="all"/>
          </a:pPr>
          <a:r>
            <a:rPr lang="en-US"/>
            <a:t>Thousands of cloud services</a:t>
          </a:r>
        </a:p>
      </dgm:t>
    </dgm:pt>
    <dgm:pt modelId="{3F25174C-7E04-4CDB-9EA7-3AFCAB5D8EAC}" type="parTrans" cxnId="{6FA1C5DF-2A79-41C5-9AA4-7C66448DCF1B}">
      <dgm:prSet/>
      <dgm:spPr/>
      <dgm:t>
        <a:bodyPr/>
        <a:lstStyle/>
        <a:p>
          <a:endParaRPr lang="en-US"/>
        </a:p>
      </dgm:t>
    </dgm:pt>
    <dgm:pt modelId="{FD36C93D-4C52-4D04-AF78-95416DBE4363}" type="sibTrans" cxnId="{6FA1C5DF-2A79-41C5-9AA4-7C66448DCF1B}">
      <dgm:prSet/>
      <dgm:spPr/>
      <dgm:t>
        <a:bodyPr/>
        <a:lstStyle/>
        <a:p>
          <a:endParaRPr lang="en-US"/>
        </a:p>
      </dgm:t>
    </dgm:pt>
    <dgm:pt modelId="{6774B2C6-BAC5-4C3F-BFA1-B0118F8BB9D1}">
      <dgm:prSet/>
      <dgm:spPr/>
      <dgm:t>
        <a:bodyPr/>
        <a:lstStyle/>
        <a:p>
          <a:pPr>
            <a:defRPr cap="all"/>
          </a:pPr>
          <a:r>
            <a:rPr lang="en-US"/>
            <a:t>Easy and convenient to access</a:t>
          </a:r>
        </a:p>
      </dgm:t>
    </dgm:pt>
    <dgm:pt modelId="{30E38F8D-F67C-409F-9BCD-A10C51ABA4F3}" type="parTrans" cxnId="{63B27D21-7274-4B59-AD67-0D7A45EF685B}">
      <dgm:prSet/>
      <dgm:spPr/>
      <dgm:t>
        <a:bodyPr/>
        <a:lstStyle/>
        <a:p>
          <a:endParaRPr lang="en-US"/>
        </a:p>
      </dgm:t>
    </dgm:pt>
    <dgm:pt modelId="{C9DBD4E9-C8B7-47B3-8F95-13C15AC9684B}" type="sibTrans" cxnId="{63B27D21-7274-4B59-AD67-0D7A45EF685B}">
      <dgm:prSet/>
      <dgm:spPr/>
      <dgm:t>
        <a:bodyPr/>
        <a:lstStyle/>
        <a:p>
          <a:endParaRPr lang="en-US"/>
        </a:p>
      </dgm:t>
    </dgm:pt>
    <dgm:pt modelId="{F1235B0D-E03A-4C14-B916-BAB839E31F46}" type="pres">
      <dgm:prSet presAssocID="{66210FD0-4A4D-436F-AA5F-94CE1B16F2B2}" presName="root" presStyleCnt="0">
        <dgm:presLayoutVars>
          <dgm:dir/>
          <dgm:resizeHandles val="exact"/>
        </dgm:presLayoutVars>
      </dgm:prSet>
      <dgm:spPr/>
    </dgm:pt>
    <dgm:pt modelId="{E2F9F50F-E729-43AC-9D89-6D623A38454C}" type="pres">
      <dgm:prSet presAssocID="{41CAD764-AB38-404D-8FF3-337466047460}" presName="compNode" presStyleCnt="0"/>
      <dgm:spPr/>
    </dgm:pt>
    <dgm:pt modelId="{CBC6BD0A-0822-44C1-AB60-85CFA54DC5CA}" type="pres">
      <dgm:prSet presAssocID="{41CAD764-AB38-404D-8FF3-337466047460}" presName="iconBgRect" presStyleLbl="bgShp" presStyleIdx="0" presStyleCnt="2"/>
      <dgm:spPr/>
    </dgm:pt>
    <dgm:pt modelId="{9AD37850-F7C8-40A3-9B64-1285D33B6484}" type="pres">
      <dgm:prSet presAssocID="{41CAD764-AB38-404D-8FF3-3374660474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42E4284E-0162-4180-A92D-01671A6D2095}" type="pres">
      <dgm:prSet presAssocID="{41CAD764-AB38-404D-8FF3-337466047460}" presName="spaceRect" presStyleCnt="0"/>
      <dgm:spPr/>
    </dgm:pt>
    <dgm:pt modelId="{7BBA2AB3-C988-4755-A6A3-1D7B84B87017}" type="pres">
      <dgm:prSet presAssocID="{41CAD764-AB38-404D-8FF3-337466047460}" presName="textRect" presStyleLbl="revTx" presStyleIdx="0" presStyleCnt="2">
        <dgm:presLayoutVars>
          <dgm:chMax val="1"/>
          <dgm:chPref val="1"/>
        </dgm:presLayoutVars>
      </dgm:prSet>
      <dgm:spPr/>
    </dgm:pt>
    <dgm:pt modelId="{AF86C216-E0C7-4F60-8D01-8CA3D7205DD1}" type="pres">
      <dgm:prSet presAssocID="{FD36C93D-4C52-4D04-AF78-95416DBE4363}" presName="sibTrans" presStyleCnt="0"/>
      <dgm:spPr/>
    </dgm:pt>
    <dgm:pt modelId="{55C1E4B0-657A-49D9-8387-D9CD957CB94E}" type="pres">
      <dgm:prSet presAssocID="{6774B2C6-BAC5-4C3F-BFA1-B0118F8BB9D1}" presName="compNode" presStyleCnt="0"/>
      <dgm:spPr/>
    </dgm:pt>
    <dgm:pt modelId="{11CEC79E-CD84-4931-AA57-AFCD5099F91B}" type="pres">
      <dgm:prSet presAssocID="{6774B2C6-BAC5-4C3F-BFA1-B0118F8BB9D1}" presName="iconBgRect" presStyleLbl="bgShp" presStyleIdx="1" presStyleCnt="2"/>
      <dgm:spPr/>
    </dgm:pt>
    <dgm:pt modelId="{CB055B8C-0818-44D0-9B36-C16FDBE84FD5}" type="pres">
      <dgm:prSet presAssocID="{6774B2C6-BAC5-4C3F-BFA1-B0118F8BB9D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6F2FB826-DC61-4E18-9E1B-2BF6EC86AFD1}" type="pres">
      <dgm:prSet presAssocID="{6774B2C6-BAC5-4C3F-BFA1-B0118F8BB9D1}" presName="spaceRect" presStyleCnt="0"/>
      <dgm:spPr/>
    </dgm:pt>
    <dgm:pt modelId="{A5E69A27-DD28-4F46-BD9C-9D9A36C76BC4}" type="pres">
      <dgm:prSet presAssocID="{6774B2C6-BAC5-4C3F-BFA1-B0118F8BB9D1}" presName="textRect" presStyleLbl="revTx" presStyleIdx="1" presStyleCnt="2">
        <dgm:presLayoutVars>
          <dgm:chMax val="1"/>
          <dgm:chPref val="1"/>
        </dgm:presLayoutVars>
      </dgm:prSet>
      <dgm:spPr/>
    </dgm:pt>
  </dgm:ptLst>
  <dgm:cxnLst>
    <dgm:cxn modelId="{5EC94503-6895-4639-9304-66AEFDBF7669}" type="presOf" srcId="{41CAD764-AB38-404D-8FF3-337466047460}" destId="{7BBA2AB3-C988-4755-A6A3-1D7B84B87017}" srcOrd="0" destOrd="0" presId="urn:microsoft.com/office/officeart/2018/5/layout/IconCircleLabelList"/>
    <dgm:cxn modelId="{F377C603-03BB-41C4-A031-D2343937A90F}" type="presOf" srcId="{66210FD0-4A4D-436F-AA5F-94CE1B16F2B2}" destId="{F1235B0D-E03A-4C14-B916-BAB839E31F46}" srcOrd="0" destOrd="0" presId="urn:microsoft.com/office/officeart/2018/5/layout/IconCircleLabelList"/>
    <dgm:cxn modelId="{63B27D21-7274-4B59-AD67-0D7A45EF685B}" srcId="{66210FD0-4A4D-436F-AA5F-94CE1B16F2B2}" destId="{6774B2C6-BAC5-4C3F-BFA1-B0118F8BB9D1}" srcOrd="1" destOrd="0" parTransId="{30E38F8D-F67C-409F-9BCD-A10C51ABA4F3}" sibTransId="{C9DBD4E9-C8B7-47B3-8F95-13C15AC9684B}"/>
    <dgm:cxn modelId="{4DB2F949-A6F3-4430-A026-4456FF930F7F}" type="presOf" srcId="{6774B2C6-BAC5-4C3F-BFA1-B0118F8BB9D1}" destId="{A5E69A27-DD28-4F46-BD9C-9D9A36C76BC4}" srcOrd="0" destOrd="0" presId="urn:microsoft.com/office/officeart/2018/5/layout/IconCircleLabelList"/>
    <dgm:cxn modelId="{6FA1C5DF-2A79-41C5-9AA4-7C66448DCF1B}" srcId="{66210FD0-4A4D-436F-AA5F-94CE1B16F2B2}" destId="{41CAD764-AB38-404D-8FF3-337466047460}" srcOrd="0" destOrd="0" parTransId="{3F25174C-7E04-4CDB-9EA7-3AFCAB5D8EAC}" sibTransId="{FD36C93D-4C52-4D04-AF78-95416DBE4363}"/>
    <dgm:cxn modelId="{E867221D-7040-4E49-BCF5-E32BF6D1DC82}" type="presParOf" srcId="{F1235B0D-E03A-4C14-B916-BAB839E31F46}" destId="{E2F9F50F-E729-43AC-9D89-6D623A38454C}" srcOrd="0" destOrd="0" presId="urn:microsoft.com/office/officeart/2018/5/layout/IconCircleLabelList"/>
    <dgm:cxn modelId="{FE3C8D3E-025F-420E-8240-5C54BAE01A5A}" type="presParOf" srcId="{E2F9F50F-E729-43AC-9D89-6D623A38454C}" destId="{CBC6BD0A-0822-44C1-AB60-85CFA54DC5CA}" srcOrd="0" destOrd="0" presId="urn:microsoft.com/office/officeart/2018/5/layout/IconCircleLabelList"/>
    <dgm:cxn modelId="{D7465721-0B5B-456F-B7BA-1C68EF79B07D}" type="presParOf" srcId="{E2F9F50F-E729-43AC-9D89-6D623A38454C}" destId="{9AD37850-F7C8-40A3-9B64-1285D33B6484}" srcOrd="1" destOrd="0" presId="urn:microsoft.com/office/officeart/2018/5/layout/IconCircleLabelList"/>
    <dgm:cxn modelId="{452FEFB8-5400-4458-82D4-501183B4D045}" type="presParOf" srcId="{E2F9F50F-E729-43AC-9D89-6D623A38454C}" destId="{42E4284E-0162-4180-A92D-01671A6D2095}" srcOrd="2" destOrd="0" presId="urn:microsoft.com/office/officeart/2018/5/layout/IconCircleLabelList"/>
    <dgm:cxn modelId="{D9F6C5CD-1988-4079-9103-2C75BCC49C92}" type="presParOf" srcId="{E2F9F50F-E729-43AC-9D89-6D623A38454C}" destId="{7BBA2AB3-C988-4755-A6A3-1D7B84B87017}" srcOrd="3" destOrd="0" presId="urn:microsoft.com/office/officeart/2018/5/layout/IconCircleLabelList"/>
    <dgm:cxn modelId="{C60C06D1-0189-41B9-A5F8-13251E72153E}" type="presParOf" srcId="{F1235B0D-E03A-4C14-B916-BAB839E31F46}" destId="{AF86C216-E0C7-4F60-8D01-8CA3D7205DD1}" srcOrd="1" destOrd="0" presId="urn:microsoft.com/office/officeart/2018/5/layout/IconCircleLabelList"/>
    <dgm:cxn modelId="{CF14E564-4ACC-42A5-A369-0BC6F70088A6}" type="presParOf" srcId="{F1235B0D-E03A-4C14-B916-BAB839E31F46}" destId="{55C1E4B0-657A-49D9-8387-D9CD957CB94E}" srcOrd="2" destOrd="0" presId="urn:microsoft.com/office/officeart/2018/5/layout/IconCircleLabelList"/>
    <dgm:cxn modelId="{CA47338A-F1A8-4252-804B-56B48FB65116}" type="presParOf" srcId="{55C1E4B0-657A-49D9-8387-D9CD957CB94E}" destId="{11CEC79E-CD84-4931-AA57-AFCD5099F91B}" srcOrd="0" destOrd="0" presId="urn:microsoft.com/office/officeart/2018/5/layout/IconCircleLabelList"/>
    <dgm:cxn modelId="{DD49BB88-A2C5-4EC5-BFCF-426148827256}" type="presParOf" srcId="{55C1E4B0-657A-49D9-8387-D9CD957CB94E}" destId="{CB055B8C-0818-44D0-9B36-C16FDBE84FD5}" srcOrd="1" destOrd="0" presId="urn:microsoft.com/office/officeart/2018/5/layout/IconCircleLabelList"/>
    <dgm:cxn modelId="{3B40F240-9F84-4CF9-ACC7-8D1E66AEA778}" type="presParOf" srcId="{55C1E4B0-657A-49D9-8387-D9CD957CB94E}" destId="{6F2FB826-DC61-4E18-9E1B-2BF6EC86AFD1}" srcOrd="2" destOrd="0" presId="urn:microsoft.com/office/officeart/2018/5/layout/IconCircleLabelList"/>
    <dgm:cxn modelId="{6809AD0B-0ED9-4D33-8204-B960BDD06022}" type="presParOf" srcId="{55C1E4B0-657A-49D9-8387-D9CD957CB94E}" destId="{A5E69A27-DD28-4F46-BD9C-9D9A36C76BC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2139DD-3F6F-406B-BE44-0E8778767D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A54F5F3-89B9-43B2-B1DD-7CD9D70CE253}">
      <dgm:prSet/>
      <dgm:spPr/>
      <dgm:t>
        <a:bodyPr/>
        <a:lstStyle/>
        <a:p>
          <a:r>
            <a:rPr lang="lv-LV" dirty="0"/>
            <a:t>(MFA) is an authentication method in which a user must present at least two forms of identification validation to access an account or data. </a:t>
          </a:r>
          <a:endParaRPr lang="en-US" dirty="0"/>
        </a:p>
      </dgm:t>
    </dgm:pt>
    <dgm:pt modelId="{0EFB578D-B252-480F-842D-526DD7342DD4}" type="parTrans" cxnId="{866180D5-331B-42F6-BA0F-ACB5348C1285}">
      <dgm:prSet/>
      <dgm:spPr/>
      <dgm:t>
        <a:bodyPr/>
        <a:lstStyle/>
        <a:p>
          <a:endParaRPr lang="en-US"/>
        </a:p>
      </dgm:t>
    </dgm:pt>
    <dgm:pt modelId="{A062AED7-EC0A-49A1-BA4A-6100D0252D14}" type="sibTrans" cxnId="{866180D5-331B-42F6-BA0F-ACB5348C1285}">
      <dgm:prSet/>
      <dgm:spPr/>
      <dgm:t>
        <a:bodyPr/>
        <a:lstStyle/>
        <a:p>
          <a:endParaRPr lang="en-US"/>
        </a:p>
      </dgm:t>
    </dgm:pt>
    <dgm:pt modelId="{E6E696F5-0A28-44F3-BACD-777661089A04}">
      <dgm:prSet/>
      <dgm:spPr/>
      <dgm:t>
        <a:bodyPr/>
        <a:lstStyle/>
        <a:p>
          <a:r>
            <a:rPr lang="lv-LV" dirty="0"/>
            <a:t>The user is then prompted to enter a second validation, such as a one-time password/code received via SMS, email, or push notification on their cell phone. </a:t>
          </a:r>
          <a:endParaRPr lang="en-US" dirty="0"/>
        </a:p>
      </dgm:t>
    </dgm:pt>
    <dgm:pt modelId="{3A501AB7-81C3-49C6-B799-5D3FA514D0D7}" type="parTrans" cxnId="{144E1DD2-48ED-4AE2-A823-CC56AE70EC8D}">
      <dgm:prSet/>
      <dgm:spPr/>
      <dgm:t>
        <a:bodyPr/>
        <a:lstStyle/>
        <a:p>
          <a:endParaRPr lang="en-US"/>
        </a:p>
      </dgm:t>
    </dgm:pt>
    <dgm:pt modelId="{1ED3D253-9820-46FA-905B-136E89907694}" type="sibTrans" cxnId="{144E1DD2-48ED-4AE2-A823-CC56AE70EC8D}">
      <dgm:prSet/>
      <dgm:spPr/>
      <dgm:t>
        <a:bodyPr/>
        <a:lstStyle/>
        <a:p>
          <a:endParaRPr lang="en-US"/>
        </a:p>
      </dgm:t>
    </dgm:pt>
    <dgm:pt modelId="{6A521C7D-1C92-4D2F-8221-BE1458DD5A85}">
      <dgm:prSet/>
      <dgm:spPr/>
      <dgm:t>
        <a:bodyPr/>
        <a:lstStyle/>
        <a:p>
          <a:r>
            <a:rPr lang="en-US" dirty="0"/>
            <a:t>Password and username could be vulnerable,</a:t>
          </a:r>
          <a:r>
            <a:rPr lang="lv-LV" dirty="0"/>
            <a:t> making a lack of MFA a potentially critical vulnerability. </a:t>
          </a:r>
          <a:endParaRPr lang="en-US" dirty="0"/>
        </a:p>
      </dgm:t>
    </dgm:pt>
    <dgm:pt modelId="{C482CB40-D590-4579-ADB9-B021B89F0575}" type="parTrans" cxnId="{BA962BA2-080F-423F-906C-BBED45858BF2}">
      <dgm:prSet/>
      <dgm:spPr/>
      <dgm:t>
        <a:bodyPr/>
        <a:lstStyle/>
        <a:p>
          <a:endParaRPr lang="en-US"/>
        </a:p>
      </dgm:t>
    </dgm:pt>
    <dgm:pt modelId="{BD1FA5F4-D240-4E31-9C2F-7F36BCCD1B4B}" type="sibTrans" cxnId="{BA962BA2-080F-423F-906C-BBED45858BF2}">
      <dgm:prSet/>
      <dgm:spPr/>
      <dgm:t>
        <a:bodyPr/>
        <a:lstStyle/>
        <a:p>
          <a:endParaRPr lang="en-US"/>
        </a:p>
      </dgm:t>
    </dgm:pt>
    <dgm:pt modelId="{E7584040-67D2-4526-8096-D2C199C8AC8D}" type="pres">
      <dgm:prSet presAssocID="{DE2139DD-3F6F-406B-BE44-0E8778767D7E}" presName="linear" presStyleCnt="0">
        <dgm:presLayoutVars>
          <dgm:animLvl val="lvl"/>
          <dgm:resizeHandles val="exact"/>
        </dgm:presLayoutVars>
      </dgm:prSet>
      <dgm:spPr/>
    </dgm:pt>
    <dgm:pt modelId="{91EDB693-40E6-4D70-8033-0F20C1B26198}" type="pres">
      <dgm:prSet presAssocID="{2A54F5F3-89B9-43B2-B1DD-7CD9D70CE253}" presName="parentText" presStyleLbl="node1" presStyleIdx="0" presStyleCnt="3">
        <dgm:presLayoutVars>
          <dgm:chMax val="0"/>
          <dgm:bulletEnabled val="1"/>
        </dgm:presLayoutVars>
      </dgm:prSet>
      <dgm:spPr/>
    </dgm:pt>
    <dgm:pt modelId="{972D5A2F-61D1-4BD3-9BF2-3E1BEC458849}" type="pres">
      <dgm:prSet presAssocID="{A062AED7-EC0A-49A1-BA4A-6100D0252D14}" presName="spacer" presStyleCnt="0"/>
      <dgm:spPr/>
    </dgm:pt>
    <dgm:pt modelId="{A0871125-0961-456E-9967-6B5A78603345}" type="pres">
      <dgm:prSet presAssocID="{E6E696F5-0A28-44F3-BACD-777661089A04}" presName="parentText" presStyleLbl="node1" presStyleIdx="1" presStyleCnt="3">
        <dgm:presLayoutVars>
          <dgm:chMax val="0"/>
          <dgm:bulletEnabled val="1"/>
        </dgm:presLayoutVars>
      </dgm:prSet>
      <dgm:spPr/>
    </dgm:pt>
    <dgm:pt modelId="{9075AE2B-0056-46F9-8F2F-8F0049FDDDBA}" type="pres">
      <dgm:prSet presAssocID="{1ED3D253-9820-46FA-905B-136E89907694}" presName="spacer" presStyleCnt="0"/>
      <dgm:spPr/>
    </dgm:pt>
    <dgm:pt modelId="{2F0DC5FA-901D-497D-ABBC-E9712D2882BE}" type="pres">
      <dgm:prSet presAssocID="{6A521C7D-1C92-4D2F-8221-BE1458DD5A85}" presName="parentText" presStyleLbl="node1" presStyleIdx="2" presStyleCnt="3">
        <dgm:presLayoutVars>
          <dgm:chMax val="0"/>
          <dgm:bulletEnabled val="1"/>
        </dgm:presLayoutVars>
      </dgm:prSet>
      <dgm:spPr/>
    </dgm:pt>
  </dgm:ptLst>
  <dgm:cxnLst>
    <dgm:cxn modelId="{FAE72507-5682-458F-8352-7C4F2A61F7AE}" type="presOf" srcId="{DE2139DD-3F6F-406B-BE44-0E8778767D7E}" destId="{E7584040-67D2-4526-8096-D2C199C8AC8D}" srcOrd="0" destOrd="0" presId="urn:microsoft.com/office/officeart/2005/8/layout/vList2"/>
    <dgm:cxn modelId="{7E00D935-0635-409B-98F7-41708E85D54C}" type="presOf" srcId="{2A54F5F3-89B9-43B2-B1DD-7CD9D70CE253}" destId="{91EDB693-40E6-4D70-8033-0F20C1B26198}" srcOrd="0" destOrd="0" presId="urn:microsoft.com/office/officeart/2005/8/layout/vList2"/>
    <dgm:cxn modelId="{8C21A693-EDE4-453A-9B56-A09D636D9422}" type="presOf" srcId="{6A521C7D-1C92-4D2F-8221-BE1458DD5A85}" destId="{2F0DC5FA-901D-497D-ABBC-E9712D2882BE}" srcOrd="0" destOrd="0" presId="urn:microsoft.com/office/officeart/2005/8/layout/vList2"/>
    <dgm:cxn modelId="{BA962BA2-080F-423F-906C-BBED45858BF2}" srcId="{DE2139DD-3F6F-406B-BE44-0E8778767D7E}" destId="{6A521C7D-1C92-4D2F-8221-BE1458DD5A85}" srcOrd="2" destOrd="0" parTransId="{C482CB40-D590-4579-ADB9-B021B89F0575}" sibTransId="{BD1FA5F4-D240-4E31-9C2F-7F36BCCD1B4B}"/>
    <dgm:cxn modelId="{30FE1BCA-5141-4C89-B553-20FDF5851E41}" type="presOf" srcId="{E6E696F5-0A28-44F3-BACD-777661089A04}" destId="{A0871125-0961-456E-9967-6B5A78603345}" srcOrd="0" destOrd="0" presId="urn:microsoft.com/office/officeart/2005/8/layout/vList2"/>
    <dgm:cxn modelId="{144E1DD2-48ED-4AE2-A823-CC56AE70EC8D}" srcId="{DE2139DD-3F6F-406B-BE44-0E8778767D7E}" destId="{E6E696F5-0A28-44F3-BACD-777661089A04}" srcOrd="1" destOrd="0" parTransId="{3A501AB7-81C3-49C6-B799-5D3FA514D0D7}" sibTransId="{1ED3D253-9820-46FA-905B-136E89907694}"/>
    <dgm:cxn modelId="{866180D5-331B-42F6-BA0F-ACB5348C1285}" srcId="{DE2139DD-3F6F-406B-BE44-0E8778767D7E}" destId="{2A54F5F3-89B9-43B2-B1DD-7CD9D70CE253}" srcOrd="0" destOrd="0" parTransId="{0EFB578D-B252-480F-842D-526DD7342DD4}" sibTransId="{A062AED7-EC0A-49A1-BA4A-6100D0252D14}"/>
    <dgm:cxn modelId="{13F44A1B-5C04-48E8-B6A7-2AF251D10853}" type="presParOf" srcId="{E7584040-67D2-4526-8096-D2C199C8AC8D}" destId="{91EDB693-40E6-4D70-8033-0F20C1B26198}" srcOrd="0" destOrd="0" presId="urn:microsoft.com/office/officeart/2005/8/layout/vList2"/>
    <dgm:cxn modelId="{89626A7D-9248-4D41-A213-5A0054822F9A}" type="presParOf" srcId="{E7584040-67D2-4526-8096-D2C199C8AC8D}" destId="{972D5A2F-61D1-4BD3-9BF2-3E1BEC458849}" srcOrd="1" destOrd="0" presId="urn:microsoft.com/office/officeart/2005/8/layout/vList2"/>
    <dgm:cxn modelId="{0D65BBCF-38B1-4540-BB96-2CE32AEEC7DF}" type="presParOf" srcId="{E7584040-67D2-4526-8096-D2C199C8AC8D}" destId="{A0871125-0961-456E-9967-6B5A78603345}" srcOrd="2" destOrd="0" presId="urn:microsoft.com/office/officeart/2005/8/layout/vList2"/>
    <dgm:cxn modelId="{1161CD13-E26D-411D-97DB-5EFB4B2BD1E5}" type="presParOf" srcId="{E7584040-67D2-4526-8096-D2C199C8AC8D}" destId="{9075AE2B-0056-46F9-8F2F-8F0049FDDDBA}" srcOrd="3" destOrd="0" presId="urn:microsoft.com/office/officeart/2005/8/layout/vList2"/>
    <dgm:cxn modelId="{231F0E5E-4BF4-4093-873F-9A6C027B43C5}" type="presParOf" srcId="{E7584040-67D2-4526-8096-D2C199C8AC8D}" destId="{2F0DC5FA-901D-497D-ABBC-E9712D2882B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34A5D-432B-4737-A966-20A5F6D3C637}">
      <dsp:nvSpPr>
        <dsp:cNvPr id="0" name=""/>
        <dsp:cNvSpPr/>
      </dsp:nvSpPr>
      <dsp:spPr>
        <a:xfrm>
          <a:off x="2163780" y="342784"/>
          <a:ext cx="1067985" cy="1067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1975F7-86E9-4E50-AD27-20FE4F00644D}">
      <dsp:nvSpPr>
        <dsp:cNvPr id="0" name=""/>
        <dsp:cNvSpPr/>
      </dsp:nvSpPr>
      <dsp:spPr>
        <a:xfrm>
          <a:off x="1511122" y="172634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Users can access databases, storage and computing power</a:t>
          </a:r>
        </a:p>
      </dsp:txBody>
      <dsp:txXfrm>
        <a:off x="1511122" y="1726344"/>
        <a:ext cx="2373300" cy="720000"/>
      </dsp:txXfrm>
    </dsp:sp>
    <dsp:sp modelId="{515D2374-F2F1-4AC4-B6B4-98786DC09045}">
      <dsp:nvSpPr>
        <dsp:cNvPr id="0" name=""/>
        <dsp:cNvSpPr/>
      </dsp:nvSpPr>
      <dsp:spPr>
        <a:xfrm>
          <a:off x="4952407" y="342784"/>
          <a:ext cx="1067985" cy="10679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49E755-52AC-4586-ABE0-16496DC2E949}">
      <dsp:nvSpPr>
        <dsp:cNvPr id="0" name=""/>
        <dsp:cNvSpPr/>
      </dsp:nvSpPr>
      <dsp:spPr>
        <a:xfrm>
          <a:off x="4299750" y="172634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AWS, Microsoft Azure, GCP</a:t>
          </a:r>
        </a:p>
      </dsp:txBody>
      <dsp:txXfrm>
        <a:off x="4299750" y="1726344"/>
        <a:ext cx="2373300" cy="720000"/>
      </dsp:txXfrm>
    </dsp:sp>
    <dsp:sp modelId="{F939E632-FCCF-49D8-82DE-53568621689A}">
      <dsp:nvSpPr>
        <dsp:cNvPr id="0" name=""/>
        <dsp:cNvSpPr/>
      </dsp:nvSpPr>
      <dsp:spPr>
        <a:xfrm>
          <a:off x="7741035" y="342784"/>
          <a:ext cx="1067985" cy="1067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D5FEE3-5865-46A8-A54E-91D947F6FE6A}">
      <dsp:nvSpPr>
        <dsp:cNvPr id="0" name=""/>
        <dsp:cNvSpPr/>
      </dsp:nvSpPr>
      <dsp:spPr>
        <a:xfrm>
          <a:off x="7088377" y="172634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lv-LV" sz="1800" kern="1200" dirty="0"/>
            <a:t>Alibaba Cloud, Oracle Cloud, and IBM Cloud </a:t>
          </a:r>
          <a:endParaRPr lang="en-US" sz="1800" kern="1200" dirty="0"/>
        </a:p>
      </dsp:txBody>
      <dsp:txXfrm>
        <a:off x="7088377" y="1726344"/>
        <a:ext cx="23733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5BED2-24C4-4012-BDA1-EDCEA6BDB205}">
      <dsp:nvSpPr>
        <dsp:cNvPr id="0" name=""/>
        <dsp:cNvSpPr/>
      </dsp:nvSpPr>
      <dsp:spPr>
        <a:xfrm>
          <a:off x="1740150" y="22064"/>
          <a:ext cx="1544062" cy="15440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0F542-1CE7-4701-88CB-FE7DA3CCE212}">
      <dsp:nvSpPr>
        <dsp:cNvPr id="0" name=""/>
        <dsp:cNvSpPr/>
      </dsp:nvSpPr>
      <dsp:spPr>
        <a:xfrm>
          <a:off x="2069212" y="351127"/>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60740A-D2E8-42D1-80C1-B70039165EB6}">
      <dsp:nvSpPr>
        <dsp:cNvPr id="0" name=""/>
        <dsp:cNvSpPr/>
      </dsp:nvSpPr>
      <dsp:spPr>
        <a:xfrm>
          <a:off x="1246556" y="2047064"/>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Unauthorized access</a:t>
          </a:r>
        </a:p>
      </dsp:txBody>
      <dsp:txXfrm>
        <a:off x="1246556" y="2047064"/>
        <a:ext cx="2531250" cy="720000"/>
      </dsp:txXfrm>
    </dsp:sp>
    <dsp:sp modelId="{716E1E35-D5AB-4253-820A-01E851EE2F53}">
      <dsp:nvSpPr>
        <dsp:cNvPr id="0" name=""/>
        <dsp:cNvSpPr/>
      </dsp:nvSpPr>
      <dsp:spPr>
        <a:xfrm>
          <a:off x="4714368" y="22064"/>
          <a:ext cx="1544062" cy="15440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9203DC-AA60-437F-B487-BDEC446CF986}">
      <dsp:nvSpPr>
        <dsp:cNvPr id="0" name=""/>
        <dsp:cNvSpPr/>
      </dsp:nvSpPr>
      <dsp:spPr>
        <a:xfrm>
          <a:off x="5043431" y="351127"/>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871C7A-059F-45C7-8002-38DD63B8D3BB}">
      <dsp:nvSpPr>
        <dsp:cNvPr id="0" name=""/>
        <dsp:cNvSpPr/>
      </dsp:nvSpPr>
      <dsp:spPr>
        <a:xfrm>
          <a:off x="4220775" y="2047064"/>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Loose of rules</a:t>
          </a:r>
        </a:p>
      </dsp:txBody>
      <dsp:txXfrm>
        <a:off x="4220775" y="2047064"/>
        <a:ext cx="2531250" cy="720000"/>
      </dsp:txXfrm>
    </dsp:sp>
    <dsp:sp modelId="{485963D8-1A26-4951-A7A9-CBF08BCC975C}">
      <dsp:nvSpPr>
        <dsp:cNvPr id="0" name=""/>
        <dsp:cNvSpPr/>
      </dsp:nvSpPr>
      <dsp:spPr>
        <a:xfrm>
          <a:off x="7688587" y="22064"/>
          <a:ext cx="1544062" cy="15440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63E11-E287-4F2B-BAF7-FEEB08FDEC0F}">
      <dsp:nvSpPr>
        <dsp:cNvPr id="0" name=""/>
        <dsp:cNvSpPr/>
      </dsp:nvSpPr>
      <dsp:spPr>
        <a:xfrm>
          <a:off x="8017650" y="351127"/>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916B77-6C72-4897-AE04-61C0FA663A7A}">
      <dsp:nvSpPr>
        <dsp:cNvPr id="0" name=""/>
        <dsp:cNvSpPr/>
      </dsp:nvSpPr>
      <dsp:spPr>
        <a:xfrm>
          <a:off x="7194993" y="2047064"/>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Former employees </a:t>
          </a:r>
        </a:p>
      </dsp:txBody>
      <dsp:txXfrm>
        <a:off x="7194993" y="2047064"/>
        <a:ext cx="253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ECF79-0BC2-4CA3-86DA-8042F37FAA2E}">
      <dsp:nvSpPr>
        <dsp:cNvPr id="0" name=""/>
        <dsp:cNvSpPr/>
      </dsp:nvSpPr>
      <dsp:spPr>
        <a:xfrm>
          <a:off x="2163780" y="342784"/>
          <a:ext cx="1067985" cy="1067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0215A3-6656-4705-86E6-094CAC889A5A}">
      <dsp:nvSpPr>
        <dsp:cNvPr id="0" name=""/>
        <dsp:cNvSpPr/>
      </dsp:nvSpPr>
      <dsp:spPr>
        <a:xfrm>
          <a:off x="1511122" y="172634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Technology, protocols and best practices</a:t>
          </a:r>
        </a:p>
      </dsp:txBody>
      <dsp:txXfrm>
        <a:off x="1511122" y="1726344"/>
        <a:ext cx="2373300" cy="720000"/>
      </dsp:txXfrm>
    </dsp:sp>
    <dsp:sp modelId="{510F5DB8-9002-421F-9050-19EA5C5018BA}">
      <dsp:nvSpPr>
        <dsp:cNvPr id="0" name=""/>
        <dsp:cNvSpPr/>
      </dsp:nvSpPr>
      <dsp:spPr>
        <a:xfrm>
          <a:off x="4952407" y="342784"/>
          <a:ext cx="1067985" cy="10679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D95206-7926-4866-9D4E-BAD52A55628D}">
      <dsp:nvSpPr>
        <dsp:cNvPr id="0" name=""/>
        <dsp:cNvSpPr/>
      </dsp:nvSpPr>
      <dsp:spPr>
        <a:xfrm>
          <a:off x="4299750" y="172634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Protect Hardware </a:t>
          </a:r>
        </a:p>
        <a:p>
          <a:pPr marL="0" lvl="0" indent="0" algn="ctr" defTabSz="711200">
            <a:lnSpc>
              <a:spcPct val="90000"/>
            </a:lnSpc>
            <a:spcBef>
              <a:spcPct val="0"/>
            </a:spcBef>
            <a:spcAft>
              <a:spcPct val="35000"/>
            </a:spcAft>
            <a:buNone/>
          </a:pPr>
          <a:r>
            <a:rPr lang="en-US" sz="1600" kern="1200" dirty="0"/>
            <a:t>( Physical hardware, data storage,…)</a:t>
          </a:r>
        </a:p>
      </dsp:txBody>
      <dsp:txXfrm>
        <a:off x="4299750" y="1726344"/>
        <a:ext cx="2373300" cy="720000"/>
      </dsp:txXfrm>
    </dsp:sp>
    <dsp:sp modelId="{3F0E67ED-79AE-4804-AF84-BAB4E1DE0970}">
      <dsp:nvSpPr>
        <dsp:cNvPr id="0" name=""/>
        <dsp:cNvSpPr/>
      </dsp:nvSpPr>
      <dsp:spPr>
        <a:xfrm>
          <a:off x="7741035" y="342784"/>
          <a:ext cx="1067985" cy="1067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7A3FC0-2B3B-4EFF-A080-926C29DE4E80}">
      <dsp:nvSpPr>
        <dsp:cNvPr id="0" name=""/>
        <dsp:cNvSpPr/>
      </dsp:nvSpPr>
      <dsp:spPr>
        <a:xfrm>
          <a:off x="7088377" y="172634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Protect Software (Operating System, applications,…)</a:t>
          </a:r>
        </a:p>
      </dsp:txBody>
      <dsp:txXfrm>
        <a:off x="7088377" y="1726344"/>
        <a:ext cx="23733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FE85F-E37F-4274-863A-944C29D4DF7D}">
      <dsp:nvSpPr>
        <dsp:cNvPr id="0" name=""/>
        <dsp:cNvSpPr/>
      </dsp:nvSpPr>
      <dsp:spPr>
        <a:xfrm>
          <a:off x="289845" y="297463"/>
          <a:ext cx="1375920" cy="13759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E6C05-B4E2-4C5C-A962-B6290401D778}">
      <dsp:nvSpPr>
        <dsp:cNvPr id="0" name=""/>
        <dsp:cNvSpPr/>
      </dsp:nvSpPr>
      <dsp:spPr>
        <a:xfrm>
          <a:off x="578788" y="586406"/>
          <a:ext cx="798033" cy="798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FA0552-8375-4708-9EA6-DACD3540D0AF}">
      <dsp:nvSpPr>
        <dsp:cNvPr id="0" name=""/>
        <dsp:cNvSpPr/>
      </dsp:nvSpPr>
      <dsp:spPr>
        <a:xfrm>
          <a:off x="1960605" y="297463"/>
          <a:ext cx="3243239"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lv-LV" sz="1700" kern="1200" dirty="0"/>
            <a:t>Securing the cloud can look different based on who has authority over each component, which is important to understand how these are commonly grouped. </a:t>
          </a:r>
          <a:endParaRPr lang="en-US" sz="1700" kern="1200" dirty="0"/>
        </a:p>
      </dsp:txBody>
      <dsp:txXfrm>
        <a:off x="1960605" y="297463"/>
        <a:ext cx="3243239" cy="1375920"/>
      </dsp:txXfrm>
    </dsp:sp>
    <dsp:sp modelId="{A3F87CDB-83B2-4BE8-85F1-96412CAE36BD}">
      <dsp:nvSpPr>
        <dsp:cNvPr id="0" name=""/>
        <dsp:cNvSpPr/>
      </dsp:nvSpPr>
      <dsp:spPr>
        <a:xfrm>
          <a:off x="5768955" y="297463"/>
          <a:ext cx="1375920" cy="13759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FBDED-17DB-450E-8513-E1684C0CD623}">
      <dsp:nvSpPr>
        <dsp:cNvPr id="0" name=""/>
        <dsp:cNvSpPr/>
      </dsp:nvSpPr>
      <dsp:spPr>
        <a:xfrm>
          <a:off x="6057898" y="586406"/>
          <a:ext cx="798033" cy="798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64BC62-8F36-4338-AAB4-049B0DE66A5E}">
      <dsp:nvSpPr>
        <dsp:cNvPr id="0" name=""/>
        <dsp:cNvSpPr/>
      </dsp:nvSpPr>
      <dsp:spPr>
        <a:xfrm>
          <a:off x="7439715" y="297463"/>
          <a:ext cx="3243239"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lv-LV" sz="1700" kern="1200" dirty="0"/>
            <a:t>cloud computing components are secured from two main viewpoints: cloud service types and cloud environments. </a:t>
          </a:r>
          <a:endParaRPr lang="en-US" sz="1700" kern="1200" dirty="0"/>
        </a:p>
      </dsp:txBody>
      <dsp:txXfrm>
        <a:off x="7439715" y="297463"/>
        <a:ext cx="3243239" cy="1375920"/>
      </dsp:txXfrm>
    </dsp:sp>
    <dsp:sp modelId="{0049D0D9-848D-4A3C-80FF-A66AFCC54B70}">
      <dsp:nvSpPr>
        <dsp:cNvPr id="0" name=""/>
        <dsp:cNvSpPr/>
      </dsp:nvSpPr>
      <dsp:spPr>
        <a:xfrm>
          <a:off x="289845" y="2358866"/>
          <a:ext cx="1375920" cy="13759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25BAF-5FC6-4F35-86E6-882C17A026C6}">
      <dsp:nvSpPr>
        <dsp:cNvPr id="0" name=""/>
        <dsp:cNvSpPr/>
      </dsp:nvSpPr>
      <dsp:spPr>
        <a:xfrm>
          <a:off x="578788" y="2647809"/>
          <a:ext cx="798033" cy="798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735015-CFFC-400E-9E1B-7F1C71D081DF}">
      <dsp:nvSpPr>
        <dsp:cNvPr id="0" name=""/>
        <dsp:cNvSpPr/>
      </dsp:nvSpPr>
      <dsp:spPr>
        <a:xfrm>
          <a:off x="1960605" y="2358866"/>
          <a:ext cx="3243239"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lv-LV" sz="1700" kern="1200" dirty="0"/>
            <a:t>Encryption is one of the best ways to secure your cloud computing systems. </a:t>
          </a:r>
          <a:endParaRPr lang="en-US" sz="1700" kern="1200" dirty="0"/>
        </a:p>
      </dsp:txBody>
      <dsp:txXfrm>
        <a:off x="1960605" y="2358866"/>
        <a:ext cx="3243239" cy="1375920"/>
      </dsp:txXfrm>
    </dsp:sp>
    <dsp:sp modelId="{725CAD27-DC62-45A1-B552-FC8AB89B1A8F}">
      <dsp:nvSpPr>
        <dsp:cNvPr id="0" name=""/>
        <dsp:cNvSpPr/>
      </dsp:nvSpPr>
      <dsp:spPr>
        <a:xfrm>
          <a:off x="5768955" y="2358866"/>
          <a:ext cx="1375920" cy="13759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CE5A2-85F8-4ED2-81EE-1FFD6EFFB0F8}">
      <dsp:nvSpPr>
        <dsp:cNvPr id="0" name=""/>
        <dsp:cNvSpPr/>
      </dsp:nvSpPr>
      <dsp:spPr>
        <a:xfrm>
          <a:off x="6057898" y="2647809"/>
          <a:ext cx="798033" cy="7980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85113C-B7E3-48E7-94F2-2CFAF62004CD}">
      <dsp:nvSpPr>
        <dsp:cNvPr id="0" name=""/>
        <dsp:cNvSpPr/>
      </dsp:nvSpPr>
      <dsp:spPr>
        <a:xfrm>
          <a:off x="7439715" y="2358866"/>
          <a:ext cx="3243239"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Configuration; m</a:t>
          </a:r>
          <a:r>
            <a:rPr lang="lv-LV" sz="1700" kern="1200" dirty="0"/>
            <a:t>any cloud data breaches come from basic vulnerabilities such as misconfiguration errors. </a:t>
          </a:r>
          <a:endParaRPr lang="en-US" sz="1700" kern="1200" dirty="0"/>
        </a:p>
      </dsp:txBody>
      <dsp:txXfrm>
        <a:off x="7439715" y="2358866"/>
        <a:ext cx="3243239" cy="1375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DB5F3-9CB2-41E7-9B2B-5F82CDE8F856}">
      <dsp:nvSpPr>
        <dsp:cNvPr id="0" name=""/>
        <dsp:cNvSpPr/>
      </dsp:nvSpPr>
      <dsp:spPr>
        <a:xfrm>
          <a:off x="0" y="2209"/>
          <a:ext cx="538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2B80E3-4E83-4FF1-8E76-9B7CB45C0B3A}">
      <dsp:nvSpPr>
        <dsp:cNvPr id="0" name=""/>
        <dsp:cNvSpPr/>
      </dsp:nvSpPr>
      <dsp:spPr>
        <a:xfrm>
          <a:off x="0" y="2209"/>
          <a:ext cx="53848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lv-LV" sz="2200" kern="1200" dirty="0"/>
            <a:t>The Covid 19 pandemic has accelerated companies' transition to cloud operations. The need for cloud computing systems is increasing day by day. </a:t>
          </a:r>
          <a:endParaRPr lang="en-US" sz="2200" kern="1200" dirty="0"/>
        </a:p>
      </dsp:txBody>
      <dsp:txXfrm>
        <a:off x="0" y="2209"/>
        <a:ext cx="5384800" cy="1507181"/>
      </dsp:txXfrm>
    </dsp:sp>
    <dsp:sp modelId="{83C378E2-4412-41B5-8079-77A03D1FE024}">
      <dsp:nvSpPr>
        <dsp:cNvPr id="0" name=""/>
        <dsp:cNvSpPr/>
      </dsp:nvSpPr>
      <dsp:spPr>
        <a:xfrm>
          <a:off x="0" y="1509390"/>
          <a:ext cx="538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1AA3B-7497-43C4-9DDB-D5FBE30BDCE4}">
      <dsp:nvSpPr>
        <dsp:cNvPr id="0" name=""/>
        <dsp:cNvSpPr/>
      </dsp:nvSpPr>
      <dsp:spPr>
        <a:xfrm>
          <a:off x="0" y="1509390"/>
          <a:ext cx="53848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 last decade, cyber attacks on cloud service have increased rapidly. </a:t>
          </a:r>
        </a:p>
      </dsp:txBody>
      <dsp:txXfrm>
        <a:off x="0" y="1509390"/>
        <a:ext cx="5384800" cy="1507181"/>
      </dsp:txXfrm>
    </dsp:sp>
    <dsp:sp modelId="{7956036A-2B2D-4DC5-A8F0-E274E7F9EB6B}">
      <dsp:nvSpPr>
        <dsp:cNvPr id="0" name=""/>
        <dsp:cNvSpPr/>
      </dsp:nvSpPr>
      <dsp:spPr>
        <a:xfrm>
          <a:off x="0" y="3016572"/>
          <a:ext cx="538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70605-DC6C-49F9-97BF-8FA1A7352560}">
      <dsp:nvSpPr>
        <dsp:cNvPr id="0" name=""/>
        <dsp:cNvSpPr/>
      </dsp:nvSpPr>
      <dsp:spPr>
        <a:xfrm>
          <a:off x="0" y="3016572"/>
          <a:ext cx="53848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Cloud Computing platform is becoming the third most targeted cyber environment</a:t>
          </a:r>
        </a:p>
      </dsp:txBody>
      <dsp:txXfrm>
        <a:off x="0" y="3016572"/>
        <a:ext cx="5384800" cy="15071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D7BB1-0CC0-4097-B70A-C91FFB3B341F}">
      <dsp:nvSpPr>
        <dsp:cNvPr id="0" name=""/>
        <dsp:cNvSpPr/>
      </dsp:nvSpPr>
      <dsp:spPr>
        <a:xfrm>
          <a:off x="0" y="2209"/>
          <a:ext cx="538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6B0EE-5DCC-4A9E-A6D0-D5DD73420DD2}">
      <dsp:nvSpPr>
        <dsp:cNvPr id="0" name=""/>
        <dsp:cNvSpPr/>
      </dsp:nvSpPr>
      <dsp:spPr>
        <a:xfrm>
          <a:off x="0" y="2209"/>
          <a:ext cx="5384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Misconfiguration</a:t>
          </a:r>
        </a:p>
      </dsp:txBody>
      <dsp:txXfrm>
        <a:off x="0" y="2209"/>
        <a:ext cx="5384800" cy="753590"/>
      </dsp:txXfrm>
    </dsp:sp>
    <dsp:sp modelId="{8EDF0F3E-7280-403C-B92A-C2372EABB5A4}">
      <dsp:nvSpPr>
        <dsp:cNvPr id="0" name=""/>
        <dsp:cNvSpPr/>
      </dsp:nvSpPr>
      <dsp:spPr>
        <a:xfrm>
          <a:off x="0" y="755800"/>
          <a:ext cx="538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80E089-52E2-4134-A1DB-4AACB312660B}">
      <dsp:nvSpPr>
        <dsp:cNvPr id="0" name=""/>
        <dsp:cNvSpPr/>
      </dsp:nvSpPr>
      <dsp:spPr>
        <a:xfrm>
          <a:off x="0" y="755800"/>
          <a:ext cx="5384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Insecure APIs</a:t>
          </a:r>
        </a:p>
      </dsp:txBody>
      <dsp:txXfrm>
        <a:off x="0" y="755800"/>
        <a:ext cx="5384800" cy="753590"/>
      </dsp:txXfrm>
    </dsp:sp>
    <dsp:sp modelId="{852AD099-90E4-46A4-AC18-A0680FD2688C}">
      <dsp:nvSpPr>
        <dsp:cNvPr id="0" name=""/>
        <dsp:cNvSpPr/>
      </dsp:nvSpPr>
      <dsp:spPr>
        <a:xfrm>
          <a:off x="0" y="1509390"/>
          <a:ext cx="538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C0B3A8-B9DA-4B78-A607-A4E1DA2C7885}">
      <dsp:nvSpPr>
        <dsp:cNvPr id="0" name=""/>
        <dsp:cNvSpPr/>
      </dsp:nvSpPr>
      <dsp:spPr>
        <a:xfrm>
          <a:off x="0" y="1509390"/>
          <a:ext cx="5384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Lack of visibility</a:t>
          </a:r>
        </a:p>
      </dsp:txBody>
      <dsp:txXfrm>
        <a:off x="0" y="1509390"/>
        <a:ext cx="5384800" cy="753590"/>
      </dsp:txXfrm>
    </dsp:sp>
    <dsp:sp modelId="{FC802F39-2C5B-4880-943A-DC2256751723}">
      <dsp:nvSpPr>
        <dsp:cNvPr id="0" name=""/>
        <dsp:cNvSpPr/>
      </dsp:nvSpPr>
      <dsp:spPr>
        <a:xfrm>
          <a:off x="0" y="2262981"/>
          <a:ext cx="538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5EEFE1-8BFF-46B4-8FDA-42253B983C0A}">
      <dsp:nvSpPr>
        <dsp:cNvPr id="0" name=""/>
        <dsp:cNvSpPr/>
      </dsp:nvSpPr>
      <dsp:spPr>
        <a:xfrm>
          <a:off x="0" y="2262981"/>
          <a:ext cx="5384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Lack of Multi factor Authentication</a:t>
          </a:r>
        </a:p>
      </dsp:txBody>
      <dsp:txXfrm>
        <a:off x="0" y="2262981"/>
        <a:ext cx="5384800" cy="753590"/>
      </dsp:txXfrm>
    </dsp:sp>
    <dsp:sp modelId="{9450F3BE-1D13-4C21-A5EF-4A2E5685C3B9}">
      <dsp:nvSpPr>
        <dsp:cNvPr id="0" name=""/>
        <dsp:cNvSpPr/>
      </dsp:nvSpPr>
      <dsp:spPr>
        <a:xfrm>
          <a:off x="0" y="3016572"/>
          <a:ext cx="538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F3A2E1-0254-434C-9EF6-2BE1687AE676}">
      <dsp:nvSpPr>
        <dsp:cNvPr id="0" name=""/>
        <dsp:cNvSpPr/>
      </dsp:nvSpPr>
      <dsp:spPr>
        <a:xfrm>
          <a:off x="0" y="3016572"/>
          <a:ext cx="5384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Malicious Insiders</a:t>
          </a:r>
        </a:p>
      </dsp:txBody>
      <dsp:txXfrm>
        <a:off x="0" y="3016572"/>
        <a:ext cx="5384800" cy="753590"/>
      </dsp:txXfrm>
    </dsp:sp>
    <dsp:sp modelId="{E6F0AE4F-F1A3-4D30-9CE4-FF6CA507B9A2}">
      <dsp:nvSpPr>
        <dsp:cNvPr id="0" name=""/>
        <dsp:cNvSpPr/>
      </dsp:nvSpPr>
      <dsp:spPr>
        <a:xfrm>
          <a:off x="0" y="3770162"/>
          <a:ext cx="5384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B19DD1-8DD9-4153-B6EA-05FD14C39242}">
      <dsp:nvSpPr>
        <dsp:cNvPr id="0" name=""/>
        <dsp:cNvSpPr/>
      </dsp:nvSpPr>
      <dsp:spPr>
        <a:xfrm>
          <a:off x="0" y="3770162"/>
          <a:ext cx="5384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DDoS attack</a:t>
          </a:r>
        </a:p>
      </dsp:txBody>
      <dsp:txXfrm>
        <a:off x="0" y="3770162"/>
        <a:ext cx="5384800" cy="7535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B2AA9-17D4-4D7A-AA43-4893294DF855}">
      <dsp:nvSpPr>
        <dsp:cNvPr id="0" name=""/>
        <dsp:cNvSpPr/>
      </dsp:nvSpPr>
      <dsp:spPr>
        <a:xfrm>
          <a:off x="1740150" y="22064"/>
          <a:ext cx="1544062" cy="15440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A15C1-0168-4FAE-A487-0135DEA0E28A}">
      <dsp:nvSpPr>
        <dsp:cNvPr id="0" name=""/>
        <dsp:cNvSpPr/>
      </dsp:nvSpPr>
      <dsp:spPr>
        <a:xfrm>
          <a:off x="2069212" y="351127"/>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C20100-2968-41D6-9EA3-915DAD478DCF}">
      <dsp:nvSpPr>
        <dsp:cNvPr id="0" name=""/>
        <dsp:cNvSpPr/>
      </dsp:nvSpPr>
      <dsp:spPr>
        <a:xfrm>
          <a:off x="1246556" y="2047064"/>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Many forms and shapes</a:t>
          </a:r>
        </a:p>
      </dsp:txBody>
      <dsp:txXfrm>
        <a:off x="1246556" y="2047064"/>
        <a:ext cx="2531250" cy="720000"/>
      </dsp:txXfrm>
    </dsp:sp>
    <dsp:sp modelId="{D3AA699D-D4C8-43FE-899C-F9542DCF9651}">
      <dsp:nvSpPr>
        <dsp:cNvPr id="0" name=""/>
        <dsp:cNvSpPr/>
      </dsp:nvSpPr>
      <dsp:spPr>
        <a:xfrm>
          <a:off x="4714368" y="22064"/>
          <a:ext cx="1544062" cy="15440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AC336-53B4-4239-ABD2-91CD504926A3}">
      <dsp:nvSpPr>
        <dsp:cNvPr id="0" name=""/>
        <dsp:cNvSpPr/>
      </dsp:nvSpPr>
      <dsp:spPr>
        <a:xfrm>
          <a:off x="5043431" y="351127"/>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D0D15E-BBB5-4A8F-9C56-DCE2059CF6D6}">
      <dsp:nvSpPr>
        <dsp:cNvPr id="0" name=""/>
        <dsp:cNvSpPr/>
      </dsp:nvSpPr>
      <dsp:spPr>
        <a:xfrm>
          <a:off x="4220775" y="2047064"/>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Outdated SSL/TLS</a:t>
          </a:r>
        </a:p>
      </dsp:txBody>
      <dsp:txXfrm>
        <a:off x="4220775" y="2047064"/>
        <a:ext cx="2531250" cy="720000"/>
      </dsp:txXfrm>
    </dsp:sp>
    <dsp:sp modelId="{9AD53665-0B67-4ED0-87B6-13A2257D973E}">
      <dsp:nvSpPr>
        <dsp:cNvPr id="0" name=""/>
        <dsp:cNvSpPr/>
      </dsp:nvSpPr>
      <dsp:spPr>
        <a:xfrm>
          <a:off x="7688587" y="22064"/>
          <a:ext cx="1544062" cy="15440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89F180-4B03-404D-9338-95C11E0B1AEC}">
      <dsp:nvSpPr>
        <dsp:cNvPr id="0" name=""/>
        <dsp:cNvSpPr/>
      </dsp:nvSpPr>
      <dsp:spPr>
        <a:xfrm>
          <a:off x="8017650" y="351127"/>
          <a:ext cx="885937" cy="885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40D353-DEAA-409B-BCE2-F8A5D0653F9A}">
      <dsp:nvSpPr>
        <dsp:cNvPr id="0" name=""/>
        <dsp:cNvSpPr/>
      </dsp:nvSpPr>
      <dsp:spPr>
        <a:xfrm>
          <a:off x="7194993" y="2047064"/>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One place secret secure management solution</a:t>
          </a:r>
        </a:p>
      </dsp:txBody>
      <dsp:txXfrm>
        <a:off x="7194993" y="2047064"/>
        <a:ext cx="25312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A04D8-F8A0-4634-8C67-9FA319CBF434}">
      <dsp:nvSpPr>
        <dsp:cNvPr id="0" name=""/>
        <dsp:cNvSpPr/>
      </dsp:nvSpPr>
      <dsp:spPr>
        <a:xfrm>
          <a:off x="0" y="552"/>
          <a:ext cx="5384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DC092-58BF-46DA-967D-EE4EBE4A7D8B}">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C05C09-0745-44C6-A919-0D496FD2BD3C}">
      <dsp:nvSpPr>
        <dsp:cNvPr id="0" name=""/>
        <dsp:cNvSpPr/>
      </dsp:nvSpPr>
      <dsp:spPr>
        <a:xfrm>
          <a:off x="1493203" y="552"/>
          <a:ext cx="3891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55650">
            <a:lnSpc>
              <a:spcPct val="100000"/>
            </a:lnSpc>
            <a:spcBef>
              <a:spcPct val="0"/>
            </a:spcBef>
            <a:spcAft>
              <a:spcPct val="35000"/>
            </a:spcAft>
            <a:buNone/>
          </a:pPr>
          <a:r>
            <a:rPr lang="lv-LV" sz="1700" kern="1200" dirty="0"/>
            <a:t>APIs are proliferating in modern software development, being used in microservices, applications, and website backends. </a:t>
          </a:r>
          <a:endParaRPr lang="en-US" sz="1700" kern="1200" dirty="0"/>
        </a:p>
      </dsp:txBody>
      <dsp:txXfrm>
        <a:off x="1493203" y="552"/>
        <a:ext cx="3891596" cy="1292816"/>
      </dsp:txXfrm>
    </dsp:sp>
    <dsp:sp modelId="{24F6AB27-4379-4434-AD3F-1C085D147080}">
      <dsp:nvSpPr>
        <dsp:cNvPr id="0" name=""/>
        <dsp:cNvSpPr/>
      </dsp:nvSpPr>
      <dsp:spPr>
        <a:xfrm>
          <a:off x="0" y="1616573"/>
          <a:ext cx="5384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67C39-7BD6-4749-B315-E4CE7A78AEAC}">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668819-41FB-4300-8CAA-80A40291BADF}">
      <dsp:nvSpPr>
        <dsp:cNvPr id="0" name=""/>
        <dsp:cNvSpPr/>
      </dsp:nvSpPr>
      <dsp:spPr>
        <a:xfrm>
          <a:off x="1493203" y="1616573"/>
          <a:ext cx="3891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55650">
            <a:lnSpc>
              <a:spcPct val="100000"/>
            </a:lnSpc>
            <a:spcBef>
              <a:spcPct val="0"/>
            </a:spcBef>
            <a:spcAft>
              <a:spcPct val="35000"/>
            </a:spcAft>
            <a:buNone/>
          </a:pPr>
          <a:r>
            <a:rPr lang="lv-LV" sz="1700" kern="1200" dirty="0"/>
            <a:t>They must handle requests received from mobile devices, applications, webpages, and third parties, as well as bots, spammers, and hackers. </a:t>
          </a:r>
          <a:endParaRPr lang="en-US" sz="1700" kern="1200" dirty="0"/>
        </a:p>
      </dsp:txBody>
      <dsp:txXfrm>
        <a:off x="1493203" y="1616573"/>
        <a:ext cx="3891596" cy="1292816"/>
      </dsp:txXfrm>
    </dsp:sp>
    <dsp:sp modelId="{DD55EE92-9907-4B3C-A7AF-EC4893E7AC61}">
      <dsp:nvSpPr>
        <dsp:cNvPr id="0" name=""/>
        <dsp:cNvSpPr/>
      </dsp:nvSpPr>
      <dsp:spPr>
        <a:xfrm>
          <a:off x="0" y="3232593"/>
          <a:ext cx="5384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80FD46-46D1-48A4-94D4-34F4B528CCC0}">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F2BA86-2D4F-4546-8D2D-24142EBB8EBD}">
      <dsp:nvSpPr>
        <dsp:cNvPr id="0" name=""/>
        <dsp:cNvSpPr/>
      </dsp:nvSpPr>
      <dsp:spPr>
        <a:xfrm>
          <a:off x="1493203" y="3232593"/>
          <a:ext cx="3891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55650">
            <a:lnSpc>
              <a:spcPct val="100000"/>
            </a:lnSpc>
            <a:spcBef>
              <a:spcPct val="0"/>
            </a:spcBef>
            <a:spcAft>
              <a:spcPct val="35000"/>
            </a:spcAft>
            <a:buNone/>
          </a:pPr>
          <a:r>
            <a:rPr lang="en-US" sz="1700" kern="1200" dirty="0"/>
            <a:t>H</a:t>
          </a:r>
          <a:r>
            <a:rPr lang="lv-LV" sz="1700" kern="1200" dirty="0"/>
            <a:t>aving a secure API is critical to ensuring cyber threat mitigation and protecting against unwanted traffic. </a:t>
          </a:r>
          <a:endParaRPr lang="en-US" sz="1700" kern="1200" dirty="0"/>
        </a:p>
      </dsp:txBody>
      <dsp:txXfrm>
        <a:off x="1493203" y="3232593"/>
        <a:ext cx="3891596" cy="12928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6BD0A-0822-44C1-AB60-85CFA54DC5CA}">
      <dsp:nvSpPr>
        <dsp:cNvPr id="0" name=""/>
        <dsp:cNvSpPr/>
      </dsp:nvSpPr>
      <dsp:spPr>
        <a:xfrm>
          <a:off x="3227259" y="22064"/>
          <a:ext cx="1544062" cy="15440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D37850-F7C8-40A3-9B64-1285D33B6484}">
      <dsp:nvSpPr>
        <dsp:cNvPr id="0" name=""/>
        <dsp:cNvSpPr/>
      </dsp:nvSpPr>
      <dsp:spPr>
        <a:xfrm>
          <a:off x="3556321" y="351127"/>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BA2AB3-C988-4755-A6A3-1D7B84B87017}">
      <dsp:nvSpPr>
        <dsp:cNvPr id="0" name=""/>
        <dsp:cNvSpPr/>
      </dsp:nvSpPr>
      <dsp:spPr>
        <a:xfrm>
          <a:off x="2733665" y="2047064"/>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Thousands of cloud services</a:t>
          </a:r>
        </a:p>
      </dsp:txBody>
      <dsp:txXfrm>
        <a:off x="2733665" y="2047064"/>
        <a:ext cx="2531250" cy="720000"/>
      </dsp:txXfrm>
    </dsp:sp>
    <dsp:sp modelId="{11CEC79E-CD84-4931-AA57-AFCD5099F91B}">
      <dsp:nvSpPr>
        <dsp:cNvPr id="0" name=""/>
        <dsp:cNvSpPr/>
      </dsp:nvSpPr>
      <dsp:spPr>
        <a:xfrm>
          <a:off x="6201478" y="22064"/>
          <a:ext cx="1544062" cy="15440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055B8C-0818-44D0-9B36-C16FDBE84FD5}">
      <dsp:nvSpPr>
        <dsp:cNvPr id="0" name=""/>
        <dsp:cNvSpPr/>
      </dsp:nvSpPr>
      <dsp:spPr>
        <a:xfrm>
          <a:off x="6530540" y="351127"/>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E69A27-DD28-4F46-BD9C-9D9A36C76BC4}">
      <dsp:nvSpPr>
        <dsp:cNvPr id="0" name=""/>
        <dsp:cNvSpPr/>
      </dsp:nvSpPr>
      <dsp:spPr>
        <a:xfrm>
          <a:off x="5707884" y="2047064"/>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Easy and convenient to access</a:t>
          </a:r>
        </a:p>
      </dsp:txBody>
      <dsp:txXfrm>
        <a:off x="5707884" y="2047064"/>
        <a:ext cx="25312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DB693-40E6-4D70-8033-0F20C1B26198}">
      <dsp:nvSpPr>
        <dsp:cNvPr id="0" name=""/>
        <dsp:cNvSpPr/>
      </dsp:nvSpPr>
      <dsp:spPr>
        <a:xfrm>
          <a:off x="0" y="64911"/>
          <a:ext cx="5384800" cy="14250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lv-LV" sz="2100" kern="1200" dirty="0"/>
            <a:t>(MFA) is an authentication method in which a user must present at least two forms of identification validation to access an account or data. </a:t>
          </a:r>
          <a:endParaRPr lang="en-US" sz="2100" kern="1200" dirty="0"/>
        </a:p>
      </dsp:txBody>
      <dsp:txXfrm>
        <a:off x="69566" y="134477"/>
        <a:ext cx="5245668" cy="1285927"/>
      </dsp:txXfrm>
    </dsp:sp>
    <dsp:sp modelId="{A0871125-0961-456E-9967-6B5A78603345}">
      <dsp:nvSpPr>
        <dsp:cNvPr id="0" name=""/>
        <dsp:cNvSpPr/>
      </dsp:nvSpPr>
      <dsp:spPr>
        <a:xfrm>
          <a:off x="0" y="1550451"/>
          <a:ext cx="5384800" cy="14250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lv-LV" sz="2100" kern="1200" dirty="0"/>
            <a:t>The user is then prompted to enter a second validation, such as a one-time password/code received via SMS, email, or push notification on their cell phone. </a:t>
          </a:r>
          <a:endParaRPr lang="en-US" sz="2100" kern="1200" dirty="0"/>
        </a:p>
      </dsp:txBody>
      <dsp:txXfrm>
        <a:off x="69566" y="1620017"/>
        <a:ext cx="5245668" cy="1285927"/>
      </dsp:txXfrm>
    </dsp:sp>
    <dsp:sp modelId="{2F0DC5FA-901D-497D-ABBC-E9712D2882BE}">
      <dsp:nvSpPr>
        <dsp:cNvPr id="0" name=""/>
        <dsp:cNvSpPr/>
      </dsp:nvSpPr>
      <dsp:spPr>
        <a:xfrm>
          <a:off x="0" y="3035991"/>
          <a:ext cx="5384800" cy="14250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Password and username could be vulnerable,</a:t>
          </a:r>
          <a:r>
            <a:rPr lang="lv-LV" sz="2100" kern="1200" dirty="0"/>
            <a:t> making a lack of MFA a potentially critical vulnerability. </a:t>
          </a:r>
          <a:endParaRPr lang="en-US" sz="2100" kern="1200" dirty="0"/>
        </a:p>
      </dsp:txBody>
      <dsp:txXfrm>
        <a:off x="69566" y="3105557"/>
        <a:ext cx="5245668" cy="128592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FDBB95-2919-BA49-BF3E-F989F8D69C19}" type="datetimeFigureOut">
              <a:rPr lang="en-US" smtClean="0"/>
              <a:t>12/8/2022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7869F8-E71A-D14F-A8BC-587CDE7D4EBD}" type="slidenum">
              <a:rPr lang="en-US" smtClean="0"/>
              <a:t>‹#›</a:t>
            </a:fld>
            <a:endParaRPr lang="en-US"/>
          </a:p>
        </p:txBody>
      </p:sp>
    </p:spTree>
    <p:extLst>
      <p:ext uri="{BB962C8B-B14F-4D97-AF65-F5344CB8AC3E}">
        <p14:creationId xmlns:p14="http://schemas.microsoft.com/office/powerpoint/2010/main" val="3752204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E34D1-F639-E448-89D5-A8813FF58557}" type="datetimeFigureOut">
              <a:rPr lang="en-US" smtClean="0"/>
              <a:t>12/8/2022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579E2-A0C5-8541-B354-36B522AD5324}" type="slidenum">
              <a:rPr lang="en-US" smtClean="0"/>
              <a:t>‹#›</a:t>
            </a:fld>
            <a:endParaRPr lang="en-US"/>
          </a:p>
        </p:txBody>
      </p:sp>
    </p:spTree>
    <p:extLst>
      <p:ext uri="{BB962C8B-B14F-4D97-AF65-F5344CB8AC3E}">
        <p14:creationId xmlns:p14="http://schemas.microsoft.com/office/powerpoint/2010/main" val="30825970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slaid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p:cNvSpPr>
            <a:spLocks noGrp="1"/>
          </p:cNvSpPr>
          <p:nvPr>
            <p:ph type="body" sz="quarter" idx="11" hasCustomPrompt="1"/>
          </p:nvPr>
        </p:nvSpPr>
        <p:spPr>
          <a:xfrm>
            <a:off x="733777" y="4695825"/>
            <a:ext cx="10803467" cy="495300"/>
          </a:xfrm>
        </p:spPr>
        <p:txBody>
          <a:bodyPr>
            <a:no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700">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11" name="Text Placeholder 10"/>
          <p:cNvSpPr>
            <a:spLocks noGrp="1"/>
          </p:cNvSpPr>
          <p:nvPr>
            <p:ph type="body" sz="quarter" idx="14" hasCustomPrompt="1"/>
          </p:nvPr>
        </p:nvSpPr>
        <p:spPr>
          <a:xfrm>
            <a:off x="734484" y="5372101"/>
            <a:ext cx="10803467" cy="276225"/>
          </a:xfrm>
        </p:spPr>
        <p:txBody>
          <a:bodyPr>
            <a:noAutofit/>
          </a:bodyPr>
          <a:lstStyle>
            <a:lvl1pPr marL="0" indent="0" algn="ctr">
              <a:buNone/>
              <a:defRPr sz="1400" baseline="0">
                <a:solidFill>
                  <a:schemeClr val="bg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734484" y="5648325"/>
            <a:ext cx="10803467" cy="285750"/>
          </a:xfrm>
        </p:spPr>
        <p:txBody>
          <a:bodyPr>
            <a:noAutofit/>
          </a:bodyPr>
          <a:lstStyle>
            <a:lvl1pPr marL="0" indent="0" algn="ctr">
              <a:buNone/>
              <a:defRPr sz="1400">
                <a:solidFill>
                  <a:schemeClr val="bg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734484" y="2705100"/>
            <a:ext cx="10803467" cy="1809750"/>
          </a:xfrm>
        </p:spPr>
        <p:txBody>
          <a:bodyPr>
            <a:normAutofit/>
          </a:bodyPr>
          <a:lstStyle>
            <a:lvl1pPr marL="0" indent="0" algn="ctr">
              <a:buNone/>
              <a:defRPr sz="5500" b="1" baseline="0">
                <a:solidFill>
                  <a:schemeClr val="bg1"/>
                </a:solidFill>
              </a:defRPr>
            </a:lvl1pPr>
          </a:lstStyle>
          <a:p>
            <a:pPr lvl="0"/>
            <a:r>
              <a:rPr lang="lv-LV" dirty="0"/>
              <a:t>Jaunas prezentācijas nosaukums</a:t>
            </a:r>
          </a:p>
        </p:txBody>
      </p:sp>
      <p:sp>
        <p:nvSpPr>
          <p:cNvPr id="12" name="Text Placeholder 12"/>
          <p:cNvSpPr>
            <a:spLocks noGrp="1"/>
          </p:cNvSpPr>
          <p:nvPr>
            <p:ph type="body" sz="quarter" idx="17" hasCustomPrompt="1"/>
          </p:nvPr>
        </p:nvSpPr>
        <p:spPr>
          <a:xfrm>
            <a:off x="732367" y="6105525"/>
            <a:ext cx="10803467" cy="285750"/>
          </a:xfrm>
        </p:spPr>
        <p:txBody>
          <a:bodyPr>
            <a:noAutofit/>
          </a:bodyPr>
          <a:lstStyle>
            <a:lvl1pPr marL="0" indent="0" algn="ctr">
              <a:buNone/>
              <a:defRPr sz="1400">
                <a:solidFill>
                  <a:schemeClr val="bg1"/>
                </a:solidFill>
              </a:defRPr>
            </a:lvl1pPr>
          </a:lstStyle>
          <a:p>
            <a:pPr lvl="0"/>
            <a:r>
              <a:rPr lang="lv-LV" sz="1400" dirty="0"/>
              <a:t>Datums</a:t>
            </a:r>
            <a:endParaRPr lang="lv-LV" dirty="0"/>
          </a:p>
        </p:txBody>
      </p:sp>
    </p:spTree>
    <p:extLst>
      <p:ext uri="{BB962C8B-B14F-4D97-AF65-F5344CB8AC3E}">
        <p14:creationId xmlns:p14="http://schemas.microsoft.com/office/powerpoint/2010/main" val="29791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130328"/>
            <a:ext cx="6815667" cy="4995835"/>
          </a:xfrm>
        </p:spPr>
        <p:txBody>
          <a:bodyPr/>
          <a:lstStyle>
            <a:lvl1pPr>
              <a:defRPr sz="1800">
                <a:solidFill>
                  <a:srgbClr val="005551"/>
                </a:solidFill>
              </a:defRPr>
            </a:lvl1pPr>
            <a:lvl2pPr>
              <a:defRPr sz="1800">
                <a:solidFill>
                  <a:srgbClr val="005551"/>
                </a:solidFill>
              </a:defRPr>
            </a:lvl2pPr>
            <a:lvl3pPr>
              <a:defRPr sz="1400">
                <a:solidFill>
                  <a:srgbClr val="005551"/>
                </a:solidFill>
              </a:defRPr>
            </a:lvl3pPr>
            <a:lvl4pPr>
              <a:defRPr sz="1400">
                <a:solidFill>
                  <a:srgbClr val="005551"/>
                </a:solidFill>
              </a:defRPr>
            </a:lvl4pPr>
            <a:lvl5pPr>
              <a:defRPr sz="1400">
                <a:solidFill>
                  <a:srgbClr val="005551"/>
                </a:solidFill>
              </a:defRPr>
            </a:lvl5pPr>
            <a:lvl6pPr>
              <a:defRPr sz="2000"/>
            </a:lvl6pPr>
            <a:lvl7pPr>
              <a:defRPr sz="2000"/>
            </a:lvl7pPr>
            <a:lvl8pPr>
              <a:defRPr sz="2000"/>
            </a:lvl8pPr>
            <a:lvl9pPr>
              <a:defRPr sz="20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Text Placeholder 3"/>
          <p:cNvSpPr>
            <a:spLocks noGrp="1"/>
          </p:cNvSpPr>
          <p:nvPr>
            <p:ph type="body" sz="half" idx="2"/>
          </p:nvPr>
        </p:nvSpPr>
        <p:spPr>
          <a:xfrm>
            <a:off x="609601" y="2657231"/>
            <a:ext cx="4011084" cy="3468931"/>
          </a:xfrm>
        </p:spPr>
        <p:txBody>
          <a:bodyPr/>
          <a:lstStyle>
            <a:lvl1pPr marL="0" indent="0">
              <a:buNone/>
              <a:defRPr sz="140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Master text styles</a:t>
            </a:r>
          </a:p>
        </p:txBody>
      </p:sp>
      <p:sp>
        <p:nvSpPr>
          <p:cNvPr id="13" name="Text Placeholder 3"/>
          <p:cNvSpPr>
            <a:spLocks noGrp="1"/>
          </p:cNvSpPr>
          <p:nvPr>
            <p:ph type="body" sz="half" idx="13" hasCustomPrompt="1"/>
          </p:nvPr>
        </p:nvSpPr>
        <p:spPr>
          <a:xfrm>
            <a:off x="609601" y="1130328"/>
            <a:ext cx="4011084" cy="1431924"/>
          </a:xfrm>
        </p:spPr>
        <p:txBody>
          <a:bodyPr>
            <a:noAutofit/>
          </a:bodyPr>
          <a:lstStyle>
            <a:lvl1pPr marL="0" indent="0">
              <a:buNone/>
              <a:defRPr sz="3600" baseline="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1" name="Title 1"/>
          <p:cNvSpPr>
            <a:spLocks noGrp="1"/>
          </p:cNvSpPr>
          <p:nvPr>
            <p:ph type="title"/>
          </p:nvPr>
        </p:nvSpPr>
        <p:spPr>
          <a:xfrm>
            <a:off x="609600" y="156860"/>
            <a:ext cx="10972800" cy="868909"/>
          </a:xfrm>
        </p:spPr>
        <p:txBody>
          <a:bodyPr anchor="t">
            <a:noAutofit/>
          </a:bodyPr>
          <a:lstStyle>
            <a:lvl1pPr algn="l">
              <a:defRPr sz="2800">
                <a:solidFill>
                  <a:srgbClr val="005551"/>
                </a:solidFill>
              </a:defRPr>
            </a:lvl1pPr>
          </a:lstStyle>
          <a:p>
            <a:r>
              <a:rPr lang="lv-LV" dirty="0"/>
              <a:t>Click to edit Master title style</a:t>
            </a:r>
            <a:endParaRPr lang="en-US" dirty="0"/>
          </a:p>
        </p:txBody>
      </p:sp>
      <p:sp>
        <p:nvSpPr>
          <p:cNvPr id="7"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9" name="Date Placeholder 3"/>
          <p:cNvSpPr>
            <a:spLocks noGrp="1"/>
          </p:cNvSpPr>
          <p:nvPr>
            <p:ph type="dt" sz="half" idx="14"/>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96201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ttēli 1">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3468" y="1182076"/>
            <a:ext cx="10938933" cy="5015523"/>
          </a:xfrm>
        </p:spPr>
        <p:txBody>
          <a:bodyPr/>
          <a:lstStyle>
            <a:lvl1pPr>
              <a:defRPr>
                <a:solidFill>
                  <a:srgbClr val="005551"/>
                </a:solidFill>
              </a:defRPr>
            </a:lvl1pPr>
          </a:lstStyle>
          <a:p>
            <a:r>
              <a:rPr lang="lv-LV" dirty="0"/>
              <a:t>Drag picture to placeholder or click icon to add</a:t>
            </a:r>
            <a:endParaRPr lang="en-US" dirty="0"/>
          </a:p>
        </p:txBody>
      </p:sp>
      <p:sp>
        <p:nvSpPr>
          <p:cNvPr id="12"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6"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7"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65798029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ttēli 2">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7004" y="1182078"/>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6242755" y="1182077"/>
            <a:ext cx="5339644" cy="4821320"/>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1" name="Picture Placeholder 7"/>
          <p:cNvSpPr>
            <a:spLocks noGrp="1"/>
          </p:cNvSpPr>
          <p:nvPr>
            <p:ph type="pic" sz="quarter" idx="15"/>
          </p:nvPr>
        </p:nvSpPr>
        <p:spPr>
          <a:xfrm>
            <a:off x="647004" y="3632731"/>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4"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9"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2"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55479925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ttēli 5">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810541" y="3669503"/>
            <a:ext cx="4145439" cy="2001761"/>
          </a:xfrm>
        </p:spPr>
        <p:txBody>
          <a:bodyPr>
            <a:normAutofit/>
          </a:bodyPr>
          <a:lstStyle>
            <a:lvl1pPr>
              <a:defRPr sz="1400"/>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897031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2" name="Picture Placeholder 7"/>
          <p:cNvSpPr>
            <a:spLocks noGrp="1"/>
          </p:cNvSpPr>
          <p:nvPr>
            <p:ph type="pic" sz="quarter" idx="16"/>
          </p:nvPr>
        </p:nvSpPr>
        <p:spPr>
          <a:xfrm>
            <a:off x="681136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4" name="Content Placeholder 2"/>
          <p:cNvSpPr>
            <a:spLocks noGrp="1"/>
          </p:cNvSpPr>
          <p:nvPr>
            <p:ph idx="1"/>
          </p:nvPr>
        </p:nvSpPr>
        <p:spPr>
          <a:xfrm>
            <a:off x="609601" y="1182079"/>
            <a:ext cx="4712305" cy="4807487"/>
          </a:xfrm>
        </p:spPr>
        <p:txBody>
          <a:bodyPr/>
          <a:lstStyle>
            <a:lvl1pPr marL="342900" indent="-342900">
              <a:buFont typeface="Wingdings" charset="2"/>
              <a:buChar char="§"/>
              <a:defRPr sz="1800">
                <a:solidFill>
                  <a:schemeClr val="tx1"/>
                </a:solidFill>
              </a:defRPr>
            </a:lvl1pPr>
            <a:lvl2pPr>
              <a:defRPr sz="1800">
                <a:solidFill>
                  <a:schemeClr val="tx1"/>
                </a:solidFill>
              </a:defRPr>
            </a:lvl2pPr>
            <a:lvl3pPr marL="1143000" indent="-228600">
              <a:buSzPct val="75000"/>
              <a:buFont typeface="Wingdings" charset="2"/>
              <a:buChar char="§"/>
              <a:defRPr sz="1400">
                <a:solidFill>
                  <a:schemeClr val="tx1"/>
                </a:solidFill>
              </a:defRPr>
            </a:lvl3pPr>
            <a:lvl4pPr>
              <a:buSzPct val="75000"/>
              <a:defRPr sz="1400">
                <a:solidFill>
                  <a:schemeClr val="tx1"/>
                </a:solidFill>
              </a:defRPr>
            </a:lvl4pPr>
            <a:lvl5pPr marL="2114550" indent="-285750">
              <a:buSzPct val="50000"/>
              <a:buFont typeface="Wingdings" charset="2"/>
              <a:buChar char="§"/>
              <a:defRPr sz="1400">
                <a:solidFill>
                  <a:schemeClr val="tx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15"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11"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3"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41021175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igas 2">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26327" y="1271077"/>
            <a:ext cx="10363200" cy="1470025"/>
          </a:xfrm>
        </p:spPr>
        <p:txBody>
          <a:bodyPr>
            <a:normAutofit/>
          </a:bodyPr>
          <a:lstStyle>
            <a:lvl1pPr algn="ctr">
              <a:defRPr sz="3600" b="1" i="0">
                <a:solidFill>
                  <a:schemeClr val="accent1"/>
                </a:solidFill>
                <a:latin typeface="Arial"/>
                <a:cs typeface="Arial"/>
              </a:defRPr>
            </a:lvl1pPr>
          </a:lstStyle>
          <a:p>
            <a:r>
              <a:rPr lang="lv-LV" dirty="0"/>
              <a:t>Click to edit</a:t>
            </a:r>
            <a:br>
              <a:rPr lang="lv-LV" dirty="0"/>
            </a:br>
            <a:r>
              <a:rPr lang="lv-LV" dirty="0"/>
              <a:t>master text syle</a:t>
            </a:r>
            <a:endParaRPr lang="en-US" dirty="0"/>
          </a:p>
        </p:txBody>
      </p:sp>
      <p:sp>
        <p:nvSpPr>
          <p:cNvPr id="7" name="Subtitle 2"/>
          <p:cNvSpPr>
            <a:spLocks noGrp="1"/>
          </p:cNvSpPr>
          <p:nvPr>
            <p:ph type="subTitle" idx="1"/>
          </p:nvPr>
        </p:nvSpPr>
        <p:spPr>
          <a:xfrm>
            <a:off x="1840727" y="2883357"/>
            <a:ext cx="8534400" cy="1345396"/>
          </a:xfrm>
        </p:spPr>
        <p:txBody>
          <a:bodyPr anchor="ctr">
            <a:normAutofit/>
          </a:bodyPr>
          <a:lstStyle>
            <a:lvl1pPr marL="0" indent="0" algn="ctr">
              <a:buNone/>
              <a:defRPr sz="1400">
                <a:solidFill>
                  <a:srgbClr val="0055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2" name="Rectangle 11"/>
          <p:cNvSpPr/>
          <p:nvPr userDrawn="1"/>
        </p:nvSpPr>
        <p:spPr>
          <a:xfrm>
            <a:off x="3241526" y="2741102"/>
            <a:ext cx="5773460" cy="709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8"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875636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ldi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a:spLocks noGrp="1"/>
          </p:cNvSpPr>
          <p:nvPr>
            <p:ph type="ctrTitle" hasCustomPrompt="1"/>
          </p:nvPr>
        </p:nvSpPr>
        <p:spPr>
          <a:xfrm>
            <a:off x="914400" y="2371744"/>
            <a:ext cx="10363200" cy="1470025"/>
          </a:xfrm>
        </p:spPr>
        <p:txBody>
          <a:bodyPr>
            <a:noAutofit/>
          </a:bodyPr>
          <a:lstStyle>
            <a:lvl1pPr algn="ctr">
              <a:defRPr sz="5500" b="1" i="0">
                <a:solidFill>
                  <a:schemeClr val="bg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698176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aldie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a:spLocks noGrp="1"/>
          </p:cNvSpPr>
          <p:nvPr>
            <p:ph type="ctrTitle" hasCustomPrompt="1"/>
          </p:nvPr>
        </p:nvSpPr>
        <p:spPr>
          <a:xfrm>
            <a:off x="914400" y="2371744"/>
            <a:ext cx="10363200" cy="1470025"/>
          </a:xfrm>
        </p:spPr>
        <p:txBody>
          <a:bodyPr>
            <a:noAutofit/>
          </a:bodyPr>
          <a:lstStyle>
            <a:lvl1pPr algn="ctr">
              <a:defRPr sz="5500" b="1" i="0">
                <a:solidFill>
                  <a:srgbClr val="00555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109214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ulslaid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p:cNvSpPr>
            <a:spLocks noGrp="1"/>
          </p:cNvSpPr>
          <p:nvPr>
            <p:ph type="body" sz="quarter" idx="11" hasCustomPrompt="1"/>
          </p:nvPr>
        </p:nvSpPr>
        <p:spPr>
          <a:xfrm>
            <a:off x="733777" y="4695825"/>
            <a:ext cx="10803467" cy="495300"/>
          </a:xfrm>
        </p:spPr>
        <p:txBody>
          <a:bodyPr>
            <a:no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11" name="Text Placeholder 10"/>
          <p:cNvSpPr>
            <a:spLocks noGrp="1"/>
          </p:cNvSpPr>
          <p:nvPr>
            <p:ph type="body" sz="quarter" idx="14" hasCustomPrompt="1"/>
          </p:nvPr>
        </p:nvSpPr>
        <p:spPr>
          <a:xfrm>
            <a:off x="734484" y="5372101"/>
            <a:ext cx="10803467" cy="276225"/>
          </a:xfrm>
        </p:spPr>
        <p:txBody>
          <a:bodyPr>
            <a:noAutofit/>
          </a:bodyPr>
          <a:lstStyle>
            <a:lvl1pPr marL="0" indent="0" algn="ctr">
              <a:buNone/>
              <a:defRPr sz="1400" baseline="0">
                <a:solidFill>
                  <a:srgbClr val="00555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734484" y="5648325"/>
            <a:ext cx="10803467" cy="285750"/>
          </a:xfrm>
        </p:spPr>
        <p:txBody>
          <a:bodyPr>
            <a:noAutofit/>
          </a:bodyPr>
          <a:lstStyle>
            <a:lvl1pPr marL="0" indent="0" algn="ctr">
              <a:buNone/>
              <a:defRPr sz="1400">
                <a:solidFill>
                  <a:srgbClr val="00555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734484" y="2705100"/>
            <a:ext cx="10803467" cy="1809750"/>
          </a:xfrm>
        </p:spPr>
        <p:txBody>
          <a:bodyPr>
            <a:normAutofit/>
          </a:bodyPr>
          <a:lstStyle>
            <a:lvl1pPr marL="0" indent="0" algn="ctr">
              <a:buNone/>
              <a:defRPr sz="5500" b="1" baseline="0">
                <a:solidFill>
                  <a:srgbClr val="005551"/>
                </a:solidFill>
              </a:defRPr>
            </a:lvl1pPr>
          </a:lstStyle>
          <a:p>
            <a:pPr lvl="0"/>
            <a:r>
              <a:rPr lang="lv-LV" dirty="0"/>
              <a:t>Jaunas prezentācijas nosaukums</a:t>
            </a:r>
          </a:p>
        </p:txBody>
      </p:sp>
      <p:sp>
        <p:nvSpPr>
          <p:cNvPr id="12" name="Text Placeholder 12"/>
          <p:cNvSpPr>
            <a:spLocks noGrp="1"/>
          </p:cNvSpPr>
          <p:nvPr>
            <p:ph type="body" sz="quarter" idx="17" hasCustomPrompt="1"/>
          </p:nvPr>
        </p:nvSpPr>
        <p:spPr>
          <a:xfrm>
            <a:off x="732367" y="6105525"/>
            <a:ext cx="10803467" cy="285750"/>
          </a:xfrm>
        </p:spPr>
        <p:txBody>
          <a:bodyPr>
            <a:noAutofit/>
          </a:bodyPr>
          <a:lstStyle>
            <a:lvl1pPr marL="0" indent="0" algn="ctr">
              <a:buNone/>
              <a:defRPr sz="1400">
                <a:solidFill>
                  <a:srgbClr val="005551"/>
                </a:solidFill>
              </a:defRPr>
            </a:lvl1pPr>
          </a:lstStyle>
          <a:p>
            <a:pPr lvl="0"/>
            <a:r>
              <a:rPr lang="lv-LV" sz="1400" dirty="0"/>
              <a:t>Datums</a:t>
            </a:r>
            <a:endParaRPr lang="lv-LV" dirty="0"/>
          </a:p>
        </p:txBody>
      </p:sp>
      <p:pic>
        <p:nvPicPr>
          <p:cNvPr id="8" name="Picture 7"/>
          <p:cNvPicPr>
            <a:picLocks noChangeAspect="1"/>
          </p:cNvPicPr>
          <p:nvPr userDrawn="1"/>
        </p:nvPicPr>
        <p:blipFill>
          <a:blip r:embed="rId3"/>
          <a:stretch>
            <a:fillRect/>
          </a:stretch>
        </p:blipFill>
        <p:spPr>
          <a:xfrm>
            <a:off x="5218980" y="587771"/>
            <a:ext cx="1754895" cy="1400581"/>
          </a:xfrm>
          <a:prstGeom prst="rect">
            <a:avLst/>
          </a:prstGeom>
        </p:spPr>
      </p:pic>
    </p:spTree>
    <p:extLst>
      <p:ext uri="{BB962C8B-B14F-4D97-AF65-F5344CB8AC3E}">
        <p14:creationId xmlns:p14="http://schemas.microsoft.com/office/powerpoint/2010/main" val="295613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saukum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0727" y="2883357"/>
            <a:ext cx="8534400" cy="1197576"/>
          </a:xfrm>
        </p:spPr>
        <p:txBody>
          <a:bodyPr anchor="ctr">
            <a:normAutofit/>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5" name="Text Placeholder 14"/>
          <p:cNvSpPr>
            <a:spLocks noGrp="1"/>
          </p:cNvSpPr>
          <p:nvPr>
            <p:ph type="body" sz="quarter" idx="10"/>
          </p:nvPr>
        </p:nvSpPr>
        <p:spPr>
          <a:xfrm>
            <a:off x="1840727" y="4354824"/>
            <a:ext cx="8534400" cy="1341437"/>
          </a:xfrm>
        </p:spPr>
        <p:txBody>
          <a:bodyPr anchor="ctr">
            <a:normAutofit/>
          </a:bodyPr>
          <a:lstStyle>
            <a:lvl1pPr marL="0" indent="0" algn="ctr">
              <a:buNone/>
              <a:defRPr sz="1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lv-LV" dirty="0"/>
              <a:t>Click to edit Master text styles</a:t>
            </a:r>
          </a:p>
        </p:txBody>
      </p:sp>
      <p:sp>
        <p:nvSpPr>
          <p:cNvPr id="17" name="Rectangle 16"/>
          <p:cNvSpPr/>
          <p:nvPr userDrawn="1"/>
        </p:nvSpPr>
        <p:spPr>
          <a:xfrm>
            <a:off x="3221198" y="2741101"/>
            <a:ext cx="5773460" cy="3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8" name="Straight Connector 17"/>
          <p:cNvCxnSpPr/>
          <p:nvPr userDrawn="1"/>
        </p:nvCxnSpPr>
        <p:spPr>
          <a:xfrm>
            <a:off x="3747523" y="4238143"/>
            <a:ext cx="4720808" cy="0"/>
          </a:xfrm>
          <a:prstGeom prst="line">
            <a:avLst/>
          </a:prstGeom>
          <a:ln w="3175" cmpd="sng">
            <a:solidFill>
              <a:schemeClr val="accent1"/>
            </a:solidFill>
          </a:ln>
        </p:spPr>
        <p:style>
          <a:lnRef idx="1">
            <a:schemeClr val="dk1"/>
          </a:lnRef>
          <a:fillRef idx="0">
            <a:schemeClr val="dk1"/>
          </a:fillRef>
          <a:effectRef idx="0">
            <a:schemeClr val="dk1"/>
          </a:effectRef>
          <a:fontRef idx="minor">
            <a:schemeClr val="tx1"/>
          </a:fontRef>
        </p:style>
      </p:cxn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0" name="Title 9"/>
          <p:cNvSpPr>
            <a:spLocks noGrp="1"/>
          </p:cNvSpPr>
          <p:nvPr>
            <p:ph type="title"/>
          </p:nvPr>
        </p:nvSpPr>
        <p:spPr>
          <a:xfrm>
            <a:off x="598315" y="1420280"/>
            <a:ext cx="10972800" cy="1143000"/>
          </a:xfrm>
        </p:spPr>
        <p:txBody>
          <a:bodyPr/>
          <a:lstStyle>
            <a:lvl1pPr algn="ctr">
              <a:defRPr/>
            </a:lvl1pPr>
          </a:lstStyle>
          <a:p>
            <a:r>
              <a:rPr lang="lv-LV" dirty="0"/>
              <a:t>Click to edit Master title style</a:t>
            </a:r>
            <a:endParaRPr lang="en-US" dirty="0"/>
          </a:p>
        </p:txBody>
      </p:sp>
    </p:spTree>
    <p:extLst>
      <p:ext uri="{BB962C8B-B14F-4D97-AF65-F5344CB8AC3E}">
        <p14:creationId xmlns:p14="http://schemas.microsoft.com/office/powerpoint/2010/main" val="331467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8"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Tree>
    <p:extLst>
      <p:ext uri="{BB962C8B-B14F-4D97-AF65-F5344CB8AC3E}">
        <p14:creationId xmlns:p14="http://schemas.microsoft.com/office/powerpoint/2010/main" val="196052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dalu_slaids_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ctrTitle" hasCustomPrompt="1"/>
          </p:nvPr>
        </p:nvSpPr>
        <p:spPr>
          <a:xfrm>
            <a:off x="914400" y="2371744"/>
            <a:ext cx="10363200" cy="1470025"/>
          </a:xfrm>
        </p:spPr>
        <p:txBody>
          <a:bodyPr>
            <a:noAutofit/>
          </a:bodyPr>
          <a:lstStyle>
            <a:lvl1pPr algn="ctr">
              <a:defRPr sz="5500" b="1" i="0">
                <a:solidFill>
                  <a:srgbClr val="005551"/>
                </a:solidFill>
                <a:latin typeface="Arial"/>
                <a:cs typeface="Arial"/>
              </a:defRPr>
            </a:lvl1pPr>
          </a:lstStyle>
          <a:p>
            <a:r>
              <a:rPr lang="lv-LV" dirty="0"/>
              <a:t>Nodaļas nosaukums</a:t>
            </a:r>
            <a:endParaRPr lang="en-US" dirty="0"/>
          </a:p>
        </p:txBody>
      </p:sp>
    </p:spTree>
    <p:extLst>
      <p:ext uri="{BB962C8B-B14F-4D97-AF65-F5344CB8AC3E}">
        <p14:creationId xmlns:p14="http://schemas.microsoft.com/office/powerpoint/2010/main" val="189324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9" name="TextBox 8"/>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3" name="TextBox 12"/>
          <p:cNvSpPr txBox="1"/>
          <p:nvPr userDrawn="1"/>
        </p:nvSpPr>
        <p:spPr>
          <a:xfrm>
            <a:off x="13289747" y="1611586"/>
            <a:ext cx="184731" cy="369332"/>
          </a:xfrm>
          <a:prstGeom prst="rect">
            <a:avLst/>
          </a:prstGeom>
          <a:noFill/>
        </p:spPr>
        <p:txBody>
          <a:bodyPr wrap="none" rtlCol="0">
            <a:spAutoFit/>
          </a:bodyPr>
          <a:lstStyle/>
          <a:p>
            <a:endParaRPr lang="en-US" sz="1800" dirty="0"/>
          </a:p>
        </p:txBody>
      </p:sp>
      <p:sp>
        <p:nvSpPr>
          <p:cNvPr id="2" name="Title 1"/>
          <p:cNvSpPr>
            <a:spLocks noGrp="1"/>
          </p:cNvSpPr>
          <p:nvPr>
            <p:ph type="title"/>
          </p:nvPr>
        </p:nvSpPr>
        <p:spPr>
          <a:xfrm>
            <a:off x="609600" y="363965"/>
            <a:ext cx="10972800" cy="770685"/>
          </a:xfrm>
        </p:spPr>
        <p:txBody>
          <a:bodyPr anchor="t">
            <a:noAutofit/>
          </a:bodyPr>
          <a:lstStyle>
            <a:lvl1pPr algn="l">
              <a:defRPr sz="4400" b="1" i="0">
                <a:solidFill>
                  <a:schemeClr val="accent1"/>
                </a:solidFill>
                <a:latin typeface="Arial"/>
                <a:cs typeface="Arial"/>
              </a:defRPr>
            </a:lvl1pPr>
          </a:lstStyle>
          <a:p>
            <a:r>
              <a:rPr lang="lv-LV" dirty="0"/>
              <a:t>Click to edit Master title style</a:t>
            </a:r>
            <a:endParaRPr lang="en-US" dirty="0"/>
          </a:p>
        </p:txBody>
      </p:sp>
      <p:sp>
        <p:nvSpPr>
          <p:cNvPr id="10"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1"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14"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Tree>
    <p:extLst>
      <p:ext uri="{BB962C8B-B14F-4D97-AF65-F5344CB8AC3E}">
        <p14:creationId xmlns:p14="http://schemas.microsoft.com/office/powerpoint/2010/main" val="194601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Tree>
    <p:extLst>
      <p:ext uri="{BB962C8B-B14F-4D97-AF65-F5344CB8AC3E}">
        <p14:creationId xmlns:p14="http://schemas.microsoft.com/office/powerpoint/2010/main" val="37091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9" name="Date Placeholder 3"/>
          <p:cNvSpPr>
            <a:spLocks noGrp="1"/>
          </p:cNvSpPr>
          <p:nvPr>
            <p:ph type="dt" sz="half" idx="10"/>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5" name="Text Placeholder 4"/>
          <p:cNvSpPr>
            <a:spLocks noGrp="1"/>
          </p:cNvSpPr>
          <p:nvPr>
            <p:ph type="body" sz="quarter" idx="11"/>
          </p:nvPr>
        </p:nvSpPr>
        <p:spPr>
          <a:xfrm>
            <a:off x="609600" y="419100"/>
            <a:ext cx="10972800" cy="990600"/>
          </a:xfrm>
        </p:spPr>
        <p:txBody>
          <a:bodyPr>
            <a:normAutofit/>
          </a:bodyPr>
          <a:lstStyle>
            <a:lvl1pPr marL="0" indent="0">
              <a:buNone/>
              <a:defRPr sz="4400" b="1">
                <a:solidFill>
                  <a:srgbClr val="005551"/>
                </a:solidFill>
              </a:defRPr>
            </a:lvl1pPr>
          </a:lstStyle>
          <a:p>
            <a:pPr lvl="0"/>
            <a:endParaRPr lang="lv-LV" dirty="0"/>
          </a:p>
        </p:txBody>
      </p:sp>
    </p:spTree>
    <p:extLst>
      <p:ext uri="{BB962C8B-B14F-4D97-AF65-F5344CB8AC3E}">
        <p14:creationId xmlns:p14="http://schemas.microsoft.com/office/powerpoint/2010/main" val="14136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2540000"/>
            <a:ext cx="5386917" cy="35861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6" name="Content Placeholder 5"/>
          <p:cNvSpPr>
            <a:spLocks noGrp="1"/>
          </p:cNvSpPr>
          <p:nvPr>
            <p:ph sz="quarter" idx="4"/>
          </p:nvPr>
        </p:nvSpPr>
        <p:spPr>
          <a:xfrm>
            <a:off x="6193368" y="2539999"/>
            <a:ext cx="5389033" cy="3586164"/>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14" name="Text Placeholder 3"/>
          <p:cNvSpPr>
            <a:spLocks noGrp="1"/>
          </p:cNvSpPr>
          <p:nvPr>
            <p:ph type="body" sz="half" idx="14" hasCustomPrompt="1"/>
          </p:nvPr>
        </p:nvSpPr>
        <p:spPr>
          <a:xfrm>
            <a:off x="620655"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5" name="Text Placeholder 3"/>
          <p:cNvSpPr>
            <a:spLocks noGrp="1"/>
          </p:cNvSpPr>
          <p:nvPr>
            <p:ph type="body" sz="half" idx="15" hasCustomPrompt="1"/>
          </p:nvPr>
        </p:nvSpPr>
        <p:spPr>
          <a:xfrm>
            <a:off x="6193367"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9" name="Title 1"/>
          <p:cNvSpPr>
            <a:spLocks noGrp="1"/>
          </p:cNvSpPr>
          <p:nvPr>
            <p:ph type="title"/>
          </p:nvPr>
        </p:nvSpPr>
        <p:spPr>
          <a:xfrm>
            <a:off x="609600" y="363965"/>
            <a:ext cx="10972800" cy="770685"/>
          </a:xfrm>
        </p:spPr>
        <p:txBody>
          <a:bodyPr anchor="t">
            <a:noAutofit/>
          </a:bodyPr>
          <a:lstStyle>
            <a:lvl1pPr algn="l">
              <a:defRPr sz="2600">
                <a:solidFill>
                  <a:schemeClr val="accent1"/>
                </a:solidFill>
              </a:defRPr>
            </a:lvl1pPr>
          </a:lstStyle>
          <a:p>
            <a:r>
              <a:rPr lang="lv-LV"/>
              <a:t>Click to edit Master title style</a:t>
            </a:r>
            <a:endParaRPr lang="en-US" dirty="0"/>
          </a:p>
        </p:txBody>
      </p:sp>
      <p:sp>
        <p:nvSpPr>
          <p:cNvPr id="2" name="TextBox 1"/>
          <p:cNvSpPr txBox="1"/>
          <p:nvPr userDrawn="1"/>
        </p:nvSpPr>
        <p:spPr>
          <a:xfrm>
            <a:off x="266095" y="6567714"/>
            <a:ext cx="184731" cy="369332"/>
          </a:xfrm>
          <a:prstGeom prst="rect">
            <a:avLst/>
          </a:prstGeom>
          <a:noFill/>
        </p:spPr>
        <p:txBody>
          <a:bodyPr wrap="none" rtlCol="0">
            <a:spAutoFit/>
          </a:bodyPr>
          <a:lstStyle/>
          <a:p>
            <a:endParaRPr lang="en-US" sz="1800" dirty="0"/>
          </a:p>
        </p:txBody>
      </p:sp>
      <p:sp>
        <p:nvSpPr>
          <p:cNvPr id="11" name="Slide Number Placeholder 6"/>
          <p:cNvSpPr>
            <a:spLocks noGrp="1"/>
          </p:cNvSpPr>
          <p:nvPr>
            <p:ph type="sldNum" sz="quarter" idx="16"/>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2" name="Date Placeholder 3"/>
          <p:cNvSpPr>
            <a:spLocks noGrp="1"/>
          </p:cNvSpPr>
          <p:nvPr>
            <p:ph type="dt" sz="half" idx="17"/>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16589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19613"/>
            <a:ext cx="10972800" cy="1143000"/>
          </a:xfrm>
          <a:prstGeom prst="rect">
            <a:avLst/>
          </a:prstGeom>
        </p:spPr>
        <p:txBody>
          <a:bodyPr vert="horz" lIns="91440" tIns="45720" rIns="91440" bIns="45720" rtlCol="0" anchor="ctr">
            <a:normAutofit/>
          </a:bodyPr>
          <a:lstStyle/>
          <a:p>
            <a:r>
              <a:rPr lang="lv-LV" dirty="0"/>
              <a:t>Click to edit Master title style</a:t>
            </a:r>
            <a:endParaRPr lang="en-US" dirty="0"/>
          </a:p>
        </p:txBody>
      </p:sp>
      <p:sp>
        <p:nvSpPr>
          <p:cNvPr id="3" name="Text Placeholder 2"/>
          <p:cNvSpPr>
            <a:spLocks noGrp="1"/>
          </p:cNvSpPr>
          <p:nvPr>
            <p:ph type="body" idx="1"/>
          </p:nvPr>
        </p:nvSpPr>
        <p:spPr>
          <a:xfrm>
            <a:off x="609600" y="1645176"/>
            <a:ext cx="10972800" cy="4525963"/>
          </a:xfrm>
          <a:prstGeom prst="rect">
            <a:avLst/>
          </a:prstGeom>
        </p:spPr>
        <p:txBody>
          <a:bodyPr vert="horz" lIns="91440" tIns="45720" rIns="91440" bIns="45720" rtlCol="0">
            <a:normAutofit/>
          </a:bodyPr>
          <a:lstStyle/>
          <a:p>
            <a:pPr lvl="4"/>
            <a:r>
              <a:rPr lang="lv-LV" dirty="0"/>
              <a:t>Click to edit Master text styles</a:t>
            </a:r>
          </a:p>
          <a:p>
            <a:pPr lvl="5"/>
            <a:r>
              <a:rPr lang="lv-LV" dirty="0"/>
              <a:t>Second level</a:t>
            </a:r>
          </a:p>
          <a:p>
            <a:pPr lvl="6"/>
            <a:r>
              <a:rPr lang="lv-LV" dirty="0"/>
              <a:t>Third level</a:t>
            </a:r>
          </a:p>
          <a:p>
            <a:pPr lvl="7"/>
            <a:r>
              <a:rPr lang="lv-LV" dirty="0"/>
              <a:t>Fourth level</a:t>
            </a:r>
          </a:p>
          <a:p>
            <a:pPr lvl="8"/>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chemeClr val="bg1">
                    <a:lumMod val="65000"/>
                  </a:schemeClr>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0" name="TextBox 9"/>
          <p:cNvSpPr txBox="1"/>
          <p:nvPr/>
        </p:nvSpPr>
        <p:spPr>
          <a:xfrm>
            <a:off x="-4553185" y="2794000"/>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5164742" y="6886222"/>
            <a:ext cx="184731" cy="369332"/>
          </a:xfrm>
          <a:prstGeom prst="rect">
            <a:avLst/>
          </a:prstGeom>
          <a:noFill/>
        </p:spPr>
        <p:txBody>
          <a:bodyPr wrap="none" rtlCol="0">
            <a:spAutoFit/>
          </a:bodyPr>
          <a:lstStyle/>
          <a:p>
            <a:endParaRPr lang="en-US" sz="1800" dirty="0"/>
          </a:p>
        </p:txBody>
      </p:sp>
      <p:sp>
        <p:nvSpPr>
          <p:cNvPr id="11"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
        <p:nvSpPr>
          <p:cNvPr id="4"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4217965320"/>
      </p:ext>
    </p:extLst>
  </p:cSld>
  <p:clrMap bg1="lt1" tx1="dk1" bg2="lt2" tx2="dk2" accent1="accent1" accent2="accent2" accent3="accent3" accent4="accent4" accent5="accent5" accent6="accent6" hlink="hlink" folHlink="folHlink"/>
  <p:sldLayoutIdLst>
    <p:sldLayoutId id="2147483762" r:id="rId1"/>
    <p:sldLayoutId id="2147483843" r:id="rId2"/>
    <p:sldLayoutId id="2147483803" r:id="rId3"/>
    <p:sldLayoutId id="2147483842" r:id="rId4"/>
    <p:sldLayoutId id="2147483841" r:id="rId5"/>
    <p:sldLayoutId id="2147483804" r:id="rId6"/>
    <p:sldLayoutId id="2147483840" r:id="rId7"/>
    <p:sldLayoutId id="2147483806" r:id="rId8"/>
    <p:sldLayoutId id="2147483807" r:id="rId9"/>
    <p:sldLayoutId id="2147483810" r:id="rId10"/>
    <p:sldLayoutId id="2147483817" r:id="rId11"/>
    <p:sldLayoutId id="2147483818" r:id="rId12"/>
    <p:sldLayoutId id="2147483820" r:id="rId13"/>
    <p:sldLayoutId id="2147483821" r:id="rId14"/>
    <p:sldLayoutId id="2147483839" r:id="rId15"/>
    <p:sldLayoutId id="2147483844" r:id="rId16"/>
  </p:sldLayoutIdLst>
  <p:hf hdr="0" ftr="0" dt="0"/>
  <p:txStyles>
    <p:titleStyle>
      <a:lvl1pPr algn="l" defTabSz="457200" rtl="0" eaLnBrk="1" latinLnBrk="0" hangingPunct="1">
        <a:spcBef>
          <a:spcPct val="0"/>
        </a:spcBef>
        <a:buNone/>
        <a:defRPr sz="4400" b="1" i="0" kern="1200">
          <a:solidFill>
            <a:schemeClr val="accent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2.jpg"/><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9.png"/><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7.jpg"/><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Cloud </a:t>
            </a:r>
            <a:r>
              <a:rPr lang="en-US" sz="2400" dirty="0"/>
              <a:t>Security</a:t>
            </a:r>
          </a:p>
        </p:txBody>
      </p:sp>
      <p:sp>
        <p:nvSpPr>
          <p:cNvPr id="3" name="Text Placeholder 2"/>
          <p:cNvSpPr>
            <a:spLocks noGrp="1"/>
          </p:cNvSpPr>
          <p:nvPr>
            <p:ph type="body" sz="quarter" idx="14"/>
          </p:nvPr>
        </p:nvSpPr>
        <p:spPr/>
        <p:txBody>
          <a:bodyPr/>
          <a:lstStyle/>
          <a:p>
            <a:r>
              <a:rPr lang="en-US" sz="1800" b="1" dirty="0">
                <a:effectLst/>
                <a:latin typeface="Times New Roman" panose="02020603050405020304" pitchFamily="18" charset="0"/>
                <a:ea typeface="Calibri" panose="020F0502020204030204" pitchFamily="34" charset="0"/>
                <a:cs typeface="Myanmar Text" panose="020B0502040204020203" pitchFamily="34" charset="0"/>
              </a:rPr>
              <a:t>Ibrahim Can </a:t>
            </a:r>
            <a:r>
              <a:rPr lang="en-US" sz="1800" b="1" dirty="0" err="1">
                <a:effectLst/>
                <a:latin typeface="Times New Roman" panose="02020603050405020304" pitchFamily="18" charset="0"/>
                <a:ea typeface="Calibri" panose="020F0502020204030204" pitchFamily="34" charset="0"/>
                <a:cs typeface="Myanmar Text" panose="020B0502040204020203" pitchFamily="34" charset="0"/>
              </a:rPr>
              <a:t>Kilic</a:t>
            </a:r>
            <a:endParaRPr lang="en-US" sz="1800" b="1" dirty="0">
              <a:effectLst/>
              <a:latin typeface="Times New Roman" panose="02020603050405020304" pitchFamily="18" charset="0"/>
              <a:ea typeface="Calibri" panose="020F0502020204030204" pitchFamily="34" charset="0"/>
              <a:cs typeface="Myanmar Text" panose="020B0502040204020203" pitchFamily="34" charset="0"/>
            </a:endParaRPr>
          </a:p>
          <a:p>
            <a:r>
              <a:rPr lang="en-US" sz="1800" b="1" dirty="0">
                <a:latin typeface="Times New Roman" panose="02020603050405020304" pitchFamily="18" charset="0"/>
                <a:ea typeface="Calibri" panose="020F0502020204030204" pitchFamily="34" charset="0"/>
                <a:cs typeface="Myanmar Text" panose="020B0502040204020203" pitchFamily="34" charset="0"/>
              </a:rPr>
              <a:t>Kyaw Min Thant</a:t>
            </a:r>
            <a:endParaRPr lang="en-US" sz="18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
        <p:nvSpPr>
          <p:cNvPr id="5" name="Text Placeholder 4"/>
          <p:cNvSpPr>
            <a:spLocks noGrp="1"/>
          </p:cNvSpPr>
          <p:nvPr>
            <p:ph type="body" sz="quarter" idx="16"/>
          </p:nvPr>
        </p:nvSpPr>
        <p:spPr>
          <a:xfrm>
            <a:off x="734484" y="2705100"/>
            <a:ext cx="10803467" cy="1796562"/>
          </a:xfrm>
        </p:spPr>
        <p:txBody>
          <a:bodyPr>
            <a:noAutofit/>
          </a:bodyPr>
          <a:lstStyle/>
          <a:p>
            <a:pPr marL="0" marR="0" algn="ctr">
              <a:lnSpc>
                <a:spcPct val="150000"/>
              </a:lnSpc>
              <a:spcBef>
                <a:spcPts val="0"/>
              </a:spcBef>
              <a:spcAft>
                <a:spcPts val="0"/>
              </a:spcAft>
            </a:pPr>
            <a:r>
              <a:rPr lang="en-US" sz="2500" b="1" dirty="0">
                <a:effectLst/>
                <a:latin typeface="+mj-lt"/>
                <a:ea typeface="Calibri" panose="020F0502020204030204" pitchFamily="34" charset="0"/>
                <a:cs typeface="Myanmar Text" panose="020B0502040204020203" pitchFamily="34" charset="0"/>
              </a:rPr>
              <a:t>Faculty of Computer Science and Information Technology</a:t>
            </a:r>
            <a:endParaRPr lang="en-US" sz="2500" dirty="0">
              <a:effectLst/>
              <a:latin typeface="+mj-lt"/>
              <a:ea typeface="Calibri" panose="020F0502020204030204" pitchFamily="34" charset="0"/>
              <a:cs typeface="Myanmar Text" panose="020B0502040204020203" pitchFamily="34" charset="0"/>
            </a:endParaRPr>
          </a:p>
          <a:p>
            <a:pPr marL="0" marR="0" algn="ctr">
              <a:lnSpc>
                <a:spcPct val="150000"/>
              </a:lnSpc>
              <a:spcBef>
                <a:spcPts val="0"/>
              </a:spcBef>
              <a:spcAft>
                <a:spcPts val="0"/>
              </a:spcAft>
            </a:pPr>
            <a:r>
              <a:rPr lang="en-US" sz="2500" b="1" dirty="0">
                <a:effectLst/>
                <a:latin typeface="+mj-lt"/>
                <a:ea typeface="Calibri" panose="020F0502020204030204" pitchFamily="34" charset="0"/>
                <a:cs typeface="Myanmar Text" panose="020B0502040204020203" pitchFamily="34" charset="0"/>
              </a:rPr>
              <a:t>Cybersecurity Engineering</a:t>
            </a:r>
            <a:endParaRPr lang="en-US" sz="2500" dirty="0">
              <a:effectLst/>
              <a:latin typeface="+mj-lt"/>
              <a:ea typeface="Calibri" panose="020F0502020204030204" pitchFamily="34" charset="0"/>
              <a:cs typeface="Myanmar Text" panose="020B0502040204020203" pitchFamily="34" charset="0"/>
            </a:endParaRPr>
          </a:p>
          <a:p>
            <a:r>
              <a:rPr lang="en-US" sz="2500" b="1" dirty="0">
                <a:effectLst/>
                <a:latin typeface="+mj-lt"/>
                <a:ea typeface="Calibri" panose="020F0502020204030204" pitchFamily="34" charset="0"/>
              </a:rPr>
              <a:t>Introduction to Cybersecurity</a:t>
            </a:r>
            <a:endParaRPr lang="en-US" sz="2500" dirty="0">
              <a:latin typeface="+mj-lt"/>
            </a:endParaRPr>
          </a:p>
        </p:txBody>
      </p:sp>
      <p:sp>
        <p:nvSpPr>
          <p:cNvPr id="6" name="Text Placeholder 5"/>
          <p:cNvSpPr>
            <a:spLocks noGrp="1"/>
          </p:cNvSpPr>
          <p:nvPr>
            <p:ph type="body" sz="quarter" idx="17"/>
          </p:nvPr>
        </p:nvSpPr>
        <p:spPr/>
        <p:txBody>
          <a:bodyPr/>
          <a:lstStyle/>
          <a:p>
            <a:r>
              <a:rPr lang="en-US" dirty="0"/>
              <a:t>December 2022</a:t>
            </a:r>
          </a:p>
        </p:txBody>
      </p:sp>
    </p:spTree>
    <p:extLst>
      <p:ext uri="{BB962C8B-B14F-4D97-AF65-F5344CB8AC3E}">
        <p14:creationId xmlns:p14="http://schemas.microsoft.com/office/powerpoint/2010/main" val="173759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a:extLst>
              <a:ext uri="{FF2B5EF4-FFF2-40B4-BE49-F238E27FC236}">
                <a16:creationId xmlns:a16="http://schemas.microsoft.com/office/drawing/2014/main" id="{0575A61D-78DA-CAC5-23AB-0E7837CA03C4}"/>
              </a:ext>
            </a:extLst>
          </p:cNvPr>
          <p:cNvPicPr>
            <a:picLocks noGrp="1" noChangeAspect="1"/>
          </p:cNvPicPr>
          <p:nvPr>
            <p:ph sz="half" idx="1"/>
          </p:nvPr>
        </p:nvPicPr>
        <p:blipFill>
          <a:blip r:embed="rId2"/>
          <a:srcRect t="552" b="552"/>
          <a:stretch/>
        </p:blipFill>
        <p:spPr>
          <a:xfrm>
            <a:off x="443451" y="2238255"/>
            <a:ext cx="5384800" cy="3575348"/>
          </a:xfrm>
        </p:spPr>
      </p:pic>
      <p:sp>
        <p:nvSpPr>
          <p:cNvPr id="3" name="Slide Number Placeholder 2"/>
          <p:cNvSpPr>
            <a:spLocks noGrp="1"/>
          </p:cNvSpPr>
          <p:nvPr>
            <p:ph type="sldNum" sz="quarter" idx="4"/>
          </p:nvPr>
        </p:nvSpPr>
        <p:spPr>
          <a:xfrm>
            <a:off x="609599" y="6272743"/>
            <a:ext cx="3296356" cy="365125"/>
          </a:xfrm>
        </p:spPr>
        <p:txBody>
          <a:bodyPr>
            <a:normAutofit/>
          </a:bodyPr>
          <a:lstStyle/>
          <a:p>
            <a:pPr>
              <a:spcAft>
                <a:spcPts val="600"/>
              </a:spcAft>
            </a:pPr>
            <a:r>
              <a:rPr lang="lv-LV"/>
              <a:t>Riga Technical University</a:t>
            </a:r>
            <a:endParaRPr lang="en-US"/>
          </a:p>
        </p:txBody>
      </p:sp>
      <p:sp>
        <p:nvSpPr>
          <p:cNvPr id="2" name="Title 1"/>
          <p:cNvSpPr>
            <a:spLocks noGrp="1"/>
          </p:cNvSpPr>
          <p:nvPr>
            <p:ph type="body" sz="quarter" idx="11"/>
          </p:nvPr>
        </p:nvSpPr>
        <p:spPr>
          <a:xfrm>
            <a:off x="609600" y="419100"/>
            <a:ext cx="10972800" cy="990600"/>
          </a:xfrm>
        </p:spPr>
        <p:txBody>
          <a:bodyPr>
            <a:normAutofit/>
          </a:bodyPr>
          <a:lstStyle/>
          <a:p>
            <a:r>
              <a:rPr lang="en-US" dirty="0"/>
              <a:t>Insecure APIs</a:t>
            </a:r>
            <a:endParaRPr lang="lv-LV" dirty="0"/>
          </a:p>
        </p:txBody>
      </p:sp>
      <p:graphicFrame>
        <p:nvGraphicFramePr>
          <p:cNvPr id="6" name="Content Placeholder 3">
            <a:extLst>
              <a:ext uri="{FF2B5EF4-FFF2-40B4-BE49-F238E27FC236}">
                <a16:creationId xmlns:a16="http://schemas.microsoft.com/office/drawing/2014/main" id="{841F0039-7D73-4A76-7190-A53C5DA001D7}"/>
              </a:ext>
            </a:extLst>
          </p:cNvPr>
          <p:cNvGraphicFramePr>
            <a:graphicFrameLocks noGrp="1"/>
          </p:cNvGraphicFramePr>
          <p:nvPr>
            <p:ph sz="half" idx="2"/>
            <p:extLst>
              <p:ext uri="{D42A27DB-BD31-4B8C-83A1-F6EECF244321}">
                <p14:modId xmlns:p14="http://schemas.microsoft.com/office/powerpoint/2010/main" val="2782368127"/>
              </p:ext>
            </p:extLst>
          </p:nvPr>
        </p:nvGraphicFramePr>
        <p:xfrm>
          <a:off x="6197600" y="1600201"/>
          <a:ext cx="5384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9533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nchor="ctr">
            <a:normAutofit/>
          </a:bodyPr>
          <a:lstStyle/>
          <a:p>
            <a:r>
              <a:rPr lang="en-US" dirty="0"/>
              <a:t>Lack of Visibility </a:t>
            </a:r>
            <a:endParaRPr lang="lv-LV" dirty="0"/>
          </a:p>
        </p:txBody>
      </p:sp>
      <p:sp>
        <p:nvSpPr>
          <p:cNvPr id="3" name="Slide Number Placeholder 2"/>
          <p:cNvSpPr>
            <a:spLocks noGrp="1"/>
          </p:cNvSpPr>
          <p:nvPr>
            <p:ph type="sldNum" sz="quarter" idx="10"/>
          </p:nvPr>
        </p:nvSpPr>
        <p:spPr>
          <a:xfrm>
            <a:off x="609599" y="6272743"/>
            <a:ext cx="3296356" cy="365125"/>
          </a:xfrm>
        </p:spPr>
        <p:txBody>
          <a:bodyPr>
            <a:normAutofit/>
          </a:bodyPr>
          <a:lstStyle/>
          <a:p>
            <a:pPr>
              <a:spcAft>
                <a:spcPts val="600"/>
              </a:spcAft>
            </a:pPr>
            <a:r>
              <a:rPr lang="lv-LV"/>
              <a:t>Riga Technical University</a:t>
            </a:r>
            <a:endParaRPr lang="en-US"/>
          </a:p>
        </p:txBody>
      </p:sp>
      <p:graphicFrame>
        <p:nvGraphicFramePr>
          <p:cNvPr id="6" name="Content Placeholder 3">
            <a:extLst>
              <a:ext uri="{FF2B5EF4-FFF2-40B4-BE49-F238E27FC236}">
                <a16:creationId xmlns:a16="http://schemas.microsoft.com/office/drawing/2014/main" id="{CD6C127B-032E-5121-BEC1-B04827C33F1F}"/>
              </a:ext>
            </a:extLst>
          </p:cNvPr>
          <p:cNvGraphicFramePr>
            <a:graphicFrameLocks noGrp="1"/>
          </p:cNvGraphicFramePr>
          <p:nvPr>
            <p:ph idx="1"/>
            <p:extLst>
              <p:ext uri="{D42A27DB-BD31-4B8C-83A1-F6EECF244321}">
                <p14:modId xmlns:p14="http://schemas.microsoft.com/office/powerpoint/2010/main" val="506935657"/>
              </p:ext>
            </p:extLst>
          </p:nvPr>
        </p:nvGraphicFramePr>
        <p:xfrm>
          <a:off x="609600" y="1453932"/>
          <a:ext cx="10972800" cy="2789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602DB13-B430-61AA-65EF-7D44753374CE}"/>
              </a:ext>
            </a:extLst>
          </p:cNvPr>
          <p:cNvSpPr txBox="1"/>
          <p:nvPr/>
        </p:nvSpPr>
        <p:spPr>
          <a:xfrm>
            <a:off x="1507253" y="4712677"/>
            <a:ext cx="9425354" cy="923330"/>
          </a:xfrm>
          <a:prstGeom prst="rect">
            <a:avLst/>
          </a:prstGeom>
          <a:noFill/>
        </p:spPr>
        <p:txBody>
          <a:bodyPr wrap="square" rtlCol="0">
            <a:spAutoFit/>
          </a:bodyPr>
          <a:lstStyle/>
          <a:p>
            <a:r>
              <a:rPr lang="lv-LV" sz="1800" dirty="0">
                <a:effectLst/>
                <a:latin typeface="Times New Roman" panose="02020603050405020304" pitchFamily="18" charset="0"/>
                <a:ea typeface="Calibri" panose="020F0502020204030204" pitchFamily="34" charset="0"/>
              </a:rPr>
              <a:t>When companies are using thousands of instances of cloud services, it can be easy to get lost in them or forget about some of those running instances. Visibility into the state of your entire infrastructure must be easy and convenient to access. </a:t>
            </a:r>
            <a:endParaRPr lang="en-US" dirty="0"/>
          </a:p>
        </p:txBody>
      </p:sp>
    </p:spTree>
    <p:extLst>
      <p:ext uri="{BB962C8B-B14F-4D97-AF65-F5344CB8AC3E}">
        <p14:creationId xmlns:p14="http://schemas.microsoft.com/office/powerpoint/2010/main" val="2012427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5C5253A9-8700-0640-09BD-D6E1E796AEA6}"/>
              </a:ext>
            </a:extLst>
          </p:cNvPr>
          <p:cNvPicPr>
            <a:picLocks noGrp="1" noChangeAspect="1"/>
          </p:cNvPicPr>
          <p:nvPr>
            <p:ph sz="half" idx="1"/>
          </p:nvPr>
        </p:nvPicPr>
        <p:blipFill rotWithShape="1">
          <a:blip r:embed="rId2"/>
          <a:srcRect b="11581"/>
          <a:stretch/>
        </p:blipFill>
        <p:spPr>
          <a:xfrm>
            <a:off x="1106352" y="1840314"/>
            <a:ext cx="4391295" cy="4001814"/>
          </a:xfrm>
        </p:spPr>
      </p:pic>
      <p:sp>
        <p:nvSpPr>
          <p:cNvPr id="3" name="Slide Number Placeholder 2"/>
          <p:cNvSpPr>
            <a:spLocks noGrp="1"/>
          </p:cNvSpPr>
          <p:nvPr>
            <p:ph type="sldNum" sz="quarter" idx="4"/>
          </p:nvPr>
        </p:nvSpPr>
        <p:spPr>
          <a:xfrm>
            <a:off x="609599" y="6272743"/>
            <a:ext cx="3296356" cy="365125"/>
          </a:xfrm>
        </p:spPr>
        <p:txBody>
          <a:bodyPr>
            <a:normAutofit/>
          </a:bodyPr>
          <a:lstStyle/>
          <a:p>
            <a:pPr>
              <a:spcAft>
                <a:spcPts val="600"/>
              </a:spcAft>
            </a:pPr>
            <a:r>
              <a:rPr lang="lv-LV"/>
              <a:t>Riga Technical University</a:t>
            </a:r>
            <a:endParaRPr lang="en-US"/>
          </a:p>
        </p:txBody>
      </p:sp>
      <p:sp>
        <p:nvSpPr>
          <p:cNvPr id="2" name="Title 1"/>
          <p:cNvSpPr>
            <a:spLocks noGrp="1"/>
          </p:cNvSpPr>
          <p:nvPr>
            <p:ph type="body" sz="quarter" idx="11"/>
          </p:nvPr>
        </p:nvSpPr>
        <p:spPr>
          <a:xfrm>
            <a:off x="609600" y="419100"/>
            <a:ext cx="10972800" cy="990600"/>
          </a:xfrm>
        </p:spPr>
        <p:txBody>
          <a:bodyPr>
            <a:normAutofit/>
          </a:bodyPr>
          <a:lstStyle/>
          <a:p>
            <a:r>
              <a:rPr lang="en-US" dirty="0"/>
              <a:t>Lack of Multi factor Authentication</a:t>
            </a:r>
            <a:endParaRPr lang="lv-LV" dirty="0"/>
          </a:p>
        </p:txBody>
      </p:sp>
      <p:graphicFrame>
        <p:nvGraphicFramePr>
          <p:cNvPr id="6" name="Content Placeholder 3">
            <a:extLst>
              <a:ext uri="{FF2B5EF4-FFF2-40B4-BE49-F238E27FC236}">
                <a16:creationId xmlns:a16="http://schemas.microsoft.com/office/drawing/2014/main" id="{0E84F0F7-745D-8E78-DF06-980CBD4923F5}"/>
              </a:ext>
            </a:extLst>
          </p:cNvPr>
          <p:cNvGraphicFramePr>
            <a:graphicFrameLocks noGrp="1"/>
          </p:cNvGraphicFramePr>
          <p:nvPr>
            <p:ph sz="half" idx="2"/>
            <p:extLst>
              <p:ext uri="{D42A27DB-BD31-4B8C-83A1-F6EECF244321}">
                <p14:modId xmlns:p14="http://schemas.microsoft.com/office/powerpoint/2010/main" val="941785244"/>
              </p:ext>
            </p:extLst>
          </p:nvPr>
        </p:nvGraphicFramePr>
        <p:xfrm>
          <a:off x="6197600" y="1600201"/>
          <a:ext cx="5384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394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nchor="t">
            <a:normAutofit/>
          </a:bodyPr>
          <a:lstStyle/>
          <a:p>
            <a:r>
              <a:rPr lang="en-US" dirty="0"/>
              <a:t>Malicious Insiders</a:t>
            </a:r>
            <a:endParaRPr lang="lv-LV" dirty="0"/>
          </a:p>
        </p:txBody>
      </p:sp>
      <p:sp>
        <p:nvSpPr>
          <p:cNvPr id="3" name="Slide Number Placeholder 2"/>
          <p:cNvSpPr>
            <a:spLocks noGrp="1"/>
          </p:cNvSpPr>
          <p:nvPr>
            <p:ph type="sldNum" sz="quarter" idx="4"/>
          </p:nvPr>
        </p:nvSpPr>
        <p:spPr>
          <a:xfrm>
            <a:off x="609599" y="6272743"/>
            <a:ext cx="3296356" cy="365125"/>
          </a:xfrm>
        </p:spPr>
        <p:txBody>
          <a:bodyPr>
            <a:normAutofit/>
          </a:bodyPr>
          <a:lstStyle/>
          <a:p>
            <a:pPr>
              <a:spcAft>
                <a:spcPts val="600"/>
              </a:spcAft>
            </a:pPr>
            <a:r>
              <a:rPr lang="lv-LV"/>
              <a:t>Riga Technical University</a:t>
            </a:r>
            <a:endParaRPr lang="en-US"/>
          </a:p>
        </p:txBody>
      </p:sp>
      <p:graphicFrame>
        <p:nvGraphicFramePr>
          <p:cNvPr id="6" name="Content Placeholder 3">
            <a:extLst>
              <a:ext uri="{FF2B5EF4-FFF2-40B4-BE49-F238E27FC236}">
                <a16:creationId xmlns:a16="http://schemas.microsoft.com/office/drawing/2014/main" id="{9AAB50E3-541B-4261-C325-848E68C051BB}"/>
              </a:ext>
            </a:extLst>
          </p:cNvPr>
          <p:cNvGraphicFramePr>
            <a:graphicFrameLocks noGrp="1"/>
          </p:cNvGraphicFramePr>
          <p:nvPr>
            <p:ph idx="1"/>
            <p:extLst>
              <p:ext uri="{D42A27DB-BD31-4B8C-83A1-F6EECF244321}">
                <p14:modId xmlns:p14="http://schemas.microsoft.com/office/powerpoint/2010/main" val="1035750462"/>
              </p:ext>
            </p:extLst>
          </p:nvPr>
        </p:nvGraphicFramePr>
        <p:xfrm>
          <a:off x="609600" y="1453932"/>
          <a:ext cx="10972800" cy="2789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8E5FAAC-3112-112A-21AC-F933CA9D54AB}"/>
              </a:ext>
            </a:extLst>
          </p:cNvPr>
          <p:cNvSpPr txBox="1"/>
          <p:nvPr/>
        </p:nvSpPr>
        <p:spPr>
          <a:xfrm>
            <a:off x="783771" y="4682532"/>
            <a:ext cx="8882743" cy="923330"/>
          </a:xfrm>
          <a:prstGeom prst="rect">
            <a:avLst/>
          </a:prstGeom>
          <a:noFill/>
        </p:spPr>
        <p:txBody>
          <a:bodyPr wrap="square" rtlCol="0">
            <a:spAutoFit/>
          </a:bodyPr>
          <a:lstStyle/>
          <a:p>
            <a:r>
              <a:rPr lang="lv-LV" sz="1800" dirty="0">
                <a:effectLst/>
                <a:latin typeface="Times New Roman" panose="02020603050405020304" pitchFamily="18" charset="0"/>
                <a:ea typeface="Calibri" panose="020F0502020204030204" pitchFamily="34" charset="0"/>
              </a:rPr>
              <a:t>Unauthorized access occurs when a user obtains access to some or all o</a:t>
            </a:r>
            <a:r>
              <a:rPr lang="en-US" sz="1800" dirty="0">
                <a:effectLst/>
                <a:latin typeface="Times New Roman" panose="02020603050405020304" pitchFamily="18" charset="0"/>
                <a:ea typeface="Calibri" panose="020F0502020204030204" pitchFamily="34" charset="0"/>
              </a:rPr>
              <a:t>f</a:t>
            </a:r>
            <a:r>
              <a:rPr lang="lv-LV" sz="1800" dirty="0">
                <a:effectLst/>
                <a:latin typeface="Times New Roman" panose="02020603050405020304" pitchFamily="18" charset="0"/>
                <a:ea typeface="Calibri" panose="020F0502020204030204" pitchFamily="34" charset="0"/>
              </a:rPr>
              <a:t> company’s cloud resources. There are a few ways that these malicious insiders can gain access to your cloud accounts</a:t>
            </a:r>
            <a:r>
              <a:rPr lang="en-US" dirty="0">
                <a:latin typeface="Times New Roman" panose="02020603050405020304" pitchFamily="18" charset="0"/>
                <a:ea typeface="Calibri" panose="020F0502020204030204" pitchFamily="34" charset="0"/>
              </a:rPr>
              <a:t>. One is</a:t>
            </a:r>
            <a:r>
              <a:rPr lang="lv-LV" sz="1800" dirty="0">
                <a:effectLst/>
                <a:latin typeface="Times New Roman" panose="02020603050405020304" pitchFamily="18" charset="0"/>
                <a:ea typeface="Calibri" panose="020F0502020204030204" pitchFamily="34" charset="0"/>
              </a:rPr>
              <a:t> a former employee still having valid credentials to the accounts. </a:t>
            </a:r>
            <a:endParaRPr lang="en-US" dirty="0"/>
          </a:p>
        </p:txBody>
      </p:sp>
    </p:spTree>
    <p:extLst>
      <p:ext uri="{BB962C8B-B14F-4D97-AF65-F5344CB8AC3E}">
        <p14:creationId xmlns:p14="http://schemas.microsoft.com/office/powerpoint/2010/main" val="179962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600201"/>
            <a:ext cx="5384800" cy="4525963"/>
          </a:xfrm>
        </p:spPr>
        <p:txBody>
          <a:bodyPr>
            <a:normAutofit/>
          </a:bodyPr>
          <a:lstStyle/>
          <a:p>
            <a:r>
              <a:rPr lang="en-US" dirty="0"/>
              <a:t>Take down the web services</a:t>
            </a:r>
          </a:p>
          <a:p>
            <a:pPr marL="0" indent="0">
              <a:buNone/>
            </a:pPr>
            <a:endParaRPr lang="en-US" dirty="0"/>
          </a:p>
          <a:p>
            <a:r>
              <a:rPr lang="en-US" dirty="0"/>
              <a:t>Request from different sources</a:t>
            </a:r>
          </a:p>
          <a:p>
            <a:pPr marL="0" indent="0">
              <a:buNone/>
            </a:pPr>
            <a:endParaRPr lang="en-US" dirty="0"/>
          </a:p>
          <a:p>
            <a:r>
              <a:rPr lang="en-US" dirty="0"/>
              <a:t>Unresponsive to legitimate users</a:t>
            </a:r>
          </a:p>
        </p:txBody>
      </p:sp>
      <p:pic>
        <p:nvPicPr>
          <p:cNvPr id="6" name="Content Placeholder 5" descr="Diagram, schematic&#10;&#10;Description automatically generated">
            <a:extLst>
              <a:ext uri="{FF2B5EF4-FFF2-40B4-BE49-F238E27FC236}">
                <a16:creationId xmlns:a16="http://schemas.microsoft.com/office/drawing/2014/main" id="{0DDFBD94-42BD-1C12-2357-87BE4609475F}"/>
              </a:ext>
            </a:extLst>
          </p:cNvPr>
          <p:cNvPicPr>
            <a:picLocks noGrp="1" noChangeAspect="1"/>
          </p:cNvPicPr>
          <p:nvPr>
            <p:ph sz="half" idx="2"/>
          </p:nvPr>
        </p:nvPicPr>
        <p:blipFill>
          <a:blip r:embed="rId2"/>
          <a:stretch>
            <a:fillRect/>
          </a:stretch>
        </p:blipFill>
        <p:spPr>
          <a:xfrm>
            <a:off x="6096000" y="914400"/>
            <a:ext cx="5384800" cy="3580892"/>
          </a:xfrm>
          <a:noFill/>
        </p:spPr>
      </p:pic>
      <p:sp>
        <p:nvSpPr>
          <p:cNvPr id="3" name="Slide Number Placeholder 2"/>
          <p:cNvSpPr>
            <a:spLocks noGrp="1"/>
          </p:cNvSpPr>
          <p:nvPr>
            <p:ph type="sldNum" sz="quarter" idx="4"/>
          </p:nvPr>
        </p:nvSpPr>
        <p:spPr>
          <a:xfrm>
            <a:off x="609599" y="6272743"/>
            <a:ext cx="3296356" cy="365125"/>
          </a:xfrm>
        </p:spPr>
        <p:txBody>
          <a:bodyPr>
            <a:normAutofit/>
          </a:bodyPr>
          <a:lstStyle/>
          <a:p>
            <a:pPr>
              <a:spcAft>
                <a:spcPts val="600"/>
              </a:spcAft>
            </a:pPr>
            <a:r>
              <a:rPr lang="lv-LV"/>
              <a:t>Riga Technical University</a:t>
            </a:r>
            <a:endParaRPr lang="en-US"/>
          </a:p>
        </p:txBody>
      </p:sp>
      <p:sp>
        <p:nvSpPr>
          <p:cNvPr id="2" name="Title 1"/>
          <p:cNvSpPr>
            <a:spLocks noGrp="1"/>
          </p:cNvSpPr>
          <p:nvPr>
            <p:ph type="body" sz="quarter" idx="11"/>
          </p:nvPr>
        </p:nvSpPr>
        <p:spPr>
          <a:xfrm>
            <a:off x="609600" y="419100"/>
            <a:ext cx="10972800" cy="990600"/>
          </a:xfrm>
        </p:spPr>
        <p:txBody>
          <a:bodyPr>
            <a:normAutofit/>
          </a:bodyPr>
          <a:lstStyle/>
          <a:p>
            <a:r>
              <a:rPr lang="en-US" dirty="0"/>
              <a:t>DDoS Attack</a:t>
            </a:r>
            <a:endParaRPr lang="lv-LV" dirty="0"/>
          </a:p>
        </p:txBody>
      </p:sp>
      <p:sp>
        <p:nvSpPr>
          <p:cNvPr id="5" name="TextBox 4">
            <a:extLst>
              <a:ext uri="{FF2B5EF4-FFF2-40B4-BE49-F238E27FC236}">
                <a16:creationId xmlns:a16="http://schemas.microsoft.com/office/drawing/2014/main" id="{950EECC3-3A3D-EE59-4A03-950D63399C68}"/>
              </a:ext>
            </a:extLst>
          </p:cNvPr>
          <p:cNvSpPr txBox="1"/>
          <p:nvPr/>
        </p:nvSpPr>
        <p:spPr>
          <a:xfrm>
            <a:off x="609600" y="4079631"/>
            <a:ext cx="5627077" cy="1477328"/>
          </a:xfrm>
          <a:prstGeom prst="rect">
            <a:avLst/>
          </a:prstGeom>
          <a:noFill/>
        </p:spPr>
        <p:txBody>
          <a:bodyPr wrap="square" rtlCol="0">
            <a:spAutoFit/>
          </a:bodyPr>
          <a:lstStyle/>
          <a:p>
            <a:r>
              <a:rPr lang="lv-LV" sz="1800" dirty="0">
                <a:effectLst/>
                <a:latin typeface="Times New Roman" panose="02020603050405020304" pitchFamily="18" charset="0"/>
                <a:ea typeface="Calibri" panose="020F0502020204030204" pitchFamily="34" charset="0"/>
              </a:rPr>
              <a:t>(DDoS) attacks are malicious efforts to take down a web service such as a website. It works by flooding the server with requests from different sources (hence distributed) and overcharging it. The goal is to make the server unresponsive to requests from legitimate users.</a:t>
            </a:r>
            <a:endParaRPr lang="en-US" dirty="0"/>
          </a:p>
        </p:txBody>
      </p:sp>
    </p:spTree>
    <p:extLst>
      <p:ext uri="{BB962C8B-B14F-4D97-AF65-F5344CB8AC3E}">
        <p14:creationId xmlns:p14="http://schemas.microsoft.com/office/powerpoint/2010/main" val="85632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411CC-EA72-4A62-7E59-B480F9334766}"/>
              </a:ext>
            </a:extLst>
          </p:cNvPr>
          <p:cNvSpPr>
            <a:spLocks noGrp="1"/>
          </p:cNvSpPr>
          <p:nvPr>
            <p:ph type="sldNum" sz="quarter" idx="4"/>
          </p:nvPr>
        </p:nvSpPr>
        <p:spPr/>
        <p:txBody>
          <a:bodyPr/>
          <a:lstStyle/>
          <a:p>
            <a:r>
              <a:rPr lang="lv-LV"/>
              <a:t>Riga Technical University</a:t>
            </a:r>
            <a:endParaRPr lang="en-US" dirty="0"/>
          </a:p>
        </p:txBody>
      </p:sp>
      <p:sp>
        <p:nvSpPr>
          <p:cNvPr id="5" name="Text Placeholder 4">
            <a:extLst>
              <a:ext uri="{FF2B5EF4-FFF2-40B4-BE49-F238E27FC236}">
                <a16:creationId xmlns:a16="http://schemas.microsoft.com/office/drawing/2014/main" id="{E212E4C3-1D53-F4FF-9E54-0DAF5A95E6A2}"/>
              </a:ext>
            </a:extLst>
          </p:cNvPr>
          <p:cNvSpPr>
            <a:spLocks noGrp="1"/>
          </p:cNvSpPr>
          <p:nvPr>
            <p:ph type="body" sz="quarter" idx="11"/>
          </p:nvPr>
        </p:nvSpPr>
        <p:spPr/>
        <p:txBody>
          <a:bodyPr/>
          <a:lstStyle/>
          <a:p>
            <a:r>
              <a:rPr lang="en-US" dirty="0"/>
              <a:t>Cyber attacks on Cloud </a:t>
            </a:r>
          </a:p>
        </p:txBody>
      </p:sp>
      <p:pic>
        <p:nvPicPr>
          <p:cNvPr id="9" name="Picture 8">
            <a:extLst>
              <a:ext uri="{FF2B5EF4-FFF2-40B4-BE49-F238E27FC236}">
                <a16:creationId xmlns:a16="http://schemas.microsoft.com/office/drawing/2014/main" id="{2AD17748-76BD-55C2-0B6D-63070C506911}"/>
              </a:ext>
            </a:extLst>
          </p:cNvPr>
          <p:cNvPicPr>
            <a:picLocks noChangeAspect="1"/>
          </p:cNvPicPr>
          <p:nvPr/>
        </p:nvPicPr>
        <p:blipFill>
          <a:blip r:embed="rId2"/>
          <a:stretch>
            <a:fillRect/>
          </a:stretch>
        </p:blipFill>
        <p:spPr>
          <a:xfrm>
            <a:off x="6265746" y="1409700"/>
            <a:ext cx="5054860" cy="3873699"/>
          </a:xfrm>
          <a:prstGeom prst="rect">
            <a:avLst/>
          </a:prstGeom>
        </p:spPr>
      </p:pic>
      <p:sp>
        <p:nvSpPr>
          <p:cNvPr id="11" name="TextBox 10">
            <a:extLst>
              <a:ext uri="{FF2B5EF4-FFF2-40B4-BE49-F238E27FC236}">
                <a16:creationId xmlns:a16="http://schemas.microsoft.com/office/drawing/2014/main" id="{97D12D9D-8F40-FBC2-D17E-97883BF4C041}"/>
              </a:ext>
            </a:extLst>
          </p:cNvPr>
          <p:cNvSpPr txBox="1"/>
          <p:nvPr/>
        </p:nvSpPr>
        <p:spPr>
          <a:xfrm>
            <a:off x="609599" y="2766044"/>
            <a:ext cx="5166733" cy="1754326"/>
          </a:xfrm>
          <a:prstGeom prst="rect">
            <a:avLst/>
          </a:prstGeom>
          <a:noFill/>
        </p:spPr>
        <p:txBody>
          <a:bodyPr wrap="square">
            <a:spAutoFit/>
          </a:bodyPr>
          <a:lstStyle/>
          <a:p>
            <a:r>
              <a:rPr lang="en-US" dirty="0"/>
              <a:t>In recent years, the number of attacks on Cloud platforms has increased rapidly. Incidentally, cloud cyber attacks accounted for 20% of all cyber-attacks in 2020, making cloud computing platforms the third most-targeted cyber environment</a:t>
            </a:r>
          </a:p>
        </p:txBody>
      </p:sp>
      <p:sp>
        <p:nvSpPr>
          <p:cNvPr id="13" name="TextBox 12">
            <a:extLst>
              <a:ext uri="{FF2B5EF4-FFF2-40B4-BE49-F238E27FC236}">
                <a16:creationId xmlns:a16="http://schemas.microsoft.com/office/drawing/2014/main" id="{6717A523-AD83-7C00-D7B8-FB15AB034BB1}"/>
              </a:ext>
            </a:extLst>
          </p:cNvPr>
          <p:cNvSpPr txBox="1"/>
          <p:nvPr/>
        </p:nvSpPr>
        <p:spPr>
          <a:xfrm>
            <a:off x="6556916" y="5317495"/>
            <a:ext cx="2921621" cy="261610"/>
          </a:xfrm>
          <a:prstGeom prst="rect">
            <a:avLst/>
          </a:prstGeom>
          <a:noFill/>
        </p:spPr>
        <p:txBody>
          <a:bodyPr wrap="square">
            <a:spAutoFit/>
          </a:bodyPr>
          <a:lstStyle/>
          <a:p>
            <a:r>
              <a:rPr lang="en-US" sz="1100" dirty="0"/>
              <a:t>2020 Cloud Security Report – Check Point</a:t>
            </a:r>
          </a:p>
        </p:txBody>
      </p:sp>
    </p:spTree>
    <p:extLst>
      <p:ext uri="{BB962C8B-B14F-4D97-AF65-F5344CB8AC3E}">
        <p14:creationId xmlns:p14="http://schemas.microsoft.com/office/powerpoint/2010/main" val="105204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75F8D-6725-68E0-959D-66D5EB87F66D}"/>
              </a:ext>
            </a:extLst>
          </p:cNvPr>
          <p:cNvSpPr>
            <a:spLocks noGrp="1"/>
          </p:cNvSpPr>
          <p:nvPr>
            <p:ph type="sldNum" sz="quarter" idx="4"/>
          </p:nvPr>
        </p:nvSpPr>
        <p:spPr/>
        <p:txBody>
          <a:bodyPr/>
          <a:lstStyle/>
          <a:p>
            <a:r>
              <a:rPr lang="lv-LV"/>
              <a:t>Riga Technical University</a:t>
            </a:r>
            <a:endParaRPr lang="en-US" dirty="0"/>
          </a:p>
        </p:txBody>
      </p:sp>
      <p:sp>
        <p:nvSpPr>
          <p:cNvPr id="5" name="Text Placeholder 4">
            <a:extLst>
              <a:ext uri="{FF2B5EF4-FFF2-40B4-BE49-F238E27FC236}">
                <a16:creationId xmlns:a16="http://schemas.microsoft.com/office/drawing/2014/main" id="{6804E3FB-090C-C4F4-F837-10C24D69F75A}"/>
              </a:ext>
            </a:extLst>
          </p:cNvPr>
          <p:cNvSpPr>
            <a:spLocks noGrp="1"/>
          </p:cNvSpPr>
          <p:nvPr>
            <p:ph type="body" sz="quarter" idx="11"/>
          </p:nvPr>
        </p:nvSpPr>
        <p:spPr/>
        <p:txBody>
          <a:bodyPr/>
          <a:lstStyle/>
          <a:p>
            <a:r>
              <a:rPr lang="en-US" dirty="0"/>
              <a:t>Top Cloud Attacks in Last years </a:t>
            </a:r>
          </a:p>
        </p:txBody>
      </p:sp>
      <p:sp>
        <p:nvSpPr>
          <p:cNvPr id="11" name="TextBox 10">
            <a:extLst>
              <a:ext uri="{FF2B5EF4-FFF2-40B4-BE49-F238E27FC236}">
                <a16:creationId xmlns:a16="http://schemas.microsoft.com/office/drawing/2014/main" id="{FE7F3244-481F-3AE5-5E47-D0B427224574}"/>
              </a:ext>
            </a:extLst>
          </p:cNvPr>
          <p:cNvSpPr txBox="1"/>
          <p:nvPr/>
        </p:nvSpPr>
        <p:spPr>
          <a:xfrm>
            <a:off x="609599" y="1423098"/>
            <a:ext cx="4921405" cy="3787383"/>
          </a:xfrm>
          <a:prstGeom prst="rect">
            <a:avLst/>
          </a:prstGeom>
          <a:noFill/>
        </p:spPr>
        <p:txBody>
          <a:bodyPr wrap="square">
            <a:spAutoFit/>
          </a:bodyPr>
          <a:lstStyle/>
          <a:p>
            <a:pPr marL="0" marR="0" algn="just">
              <a:lnSpc>
                <a:spcPct val="150000"/>
              </a:lnSpc>
              <a:spcBef>
                <a:spcPts val="0"/>
              </a:spcBef>
              <a:spcAft>
                <a:spcPts val="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Raychat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an online chat application and customer support service that enables users to communicate directly with their customers. The company had a large scaled cyber attack in February of 2021. A cloud database configuration breach gave hackers free access to 267 million usernames, emails, passwords, metadata, and encrypted chats. Shortly thereafter, a targeted bot attack erased the entirety of the company’s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07E6F418-1F04-3036-A9CA-CDF85F2C03F6}"/>
              </a:ext>
            </a:extLst>
          </p:cNvPr>
          <p:cNvPicPr>
            <a:picLocks noChangeAspect="1"/>
          </p:cNvPicPr>
          <p:nvPr/>
        </p:nvPicPr>
        <p:blipFill>
          <a:blip r:embed="rId2"/>
          <a:stretch>
            <a:fillRect/>
          </a:stretch>
        </p:blipFill>
        <p:spPr>
          <a:xfrm>
            <a:off x="6096000" y="2289902"/>
            <a:ext cx="5740695" cy="1809843"/>
          </a:xfrm>
          <a:prstGeom prst="rect">
            <a:avLst/>
          </a:prstGeom>
        </p:spPr>
      </p:pic>
    </p:spTree>
    <p:extLst>
      <p:ext uri="{BB962C8B-B14F-4D97-AF65-F5344CB8AC3E}">
        <p14:creationId xmlns:p14="http://schemas.microsoft.com/office/powerpoint/2010/main" val="3254100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75F8D-6725-68E0-959D-66D5EB87F66D}"/>
              </a:ext>
            </a:extLst>
          </p:cNvPr>
          <p:cNvSpPr>
            <a:spLocks noGrp="1"/>
          </p:cNvSpPr>
          <p:nvPr>
            <p:ph type="sldNum" sz="quarter" idx="4"/>
          </p:nvPr>
        </p:nvSpPr>
        <p:spPr/>
        <p:txBody>
          <a:bodyPr/>
          <a:lstStyle/>
          <a:p>
            <a:r>
              <a:rPr lang="lv-LV"/>
              <a:t>Riga Technical University</a:t>
            </a:r>
            <a:endParaRPr lang="en-US" dirty="0"/>
          </a:p>
        </p:txBody>
      </p:sp>
      <p:sp>
        <p:nvSpPr>
          <p:cNvPr id="5" name="Text Placeholder 4">
            <a:extLst>
              <a:ext uri="{FF2B5EF4-FFF2-40B4-BE49-F238E27FC236}">
                <a16:creationId xmlns:a16="http://schemas.microsoft.com/office/drawing/2014/main" id="{6804E3FB-090C-C4F4-F837-10C24D69F75A}"/>
              </a:ext>
            </a:extLst>
          </p:cNvPr>
          <p:cNvSpPr>
            <a:spLocks noGrp="1"/>
          </p:cNvSpPr>
          <p:nvPr>
            <p:ph type="body" sz="quarter" idx="11"/>
          </p:nvPr>
        </p:nvSpPr>
        <p:spPr/>
        <p:txBody>
          <a:bodyPr/>
          <a:lstStyle/>
          <a:p>
            <a:r>
              <a:rPr lang="en-US" dirty="0"/>
              <a:t>Top Cloud Attacks in Last years </a:t>
            </a:r>
          </a:p>
        </p:txBody>
      </p:sp>
      <p:sp>
        <p:nvSpPr>
          <p:cNvPr id="11" name="TextBox 10">
            <a:extLst>
              <a:ext uri="{FF2B5EF4-FFF2-40B4-BE49-F238E27FC236}">
                <a16:creationId xmlns:a16="http://schemas.microsoft.com/office/drawing/2014/main" id="{FE7F3244-481F-3AE5-5E47-D0B427224574}"/>
              </a:ext>
            </a:extLst>
          </p:cNvPr>
          <p:cNvSpPr txBox="1"/>
          <p:nvPr/>
        </p:nvSpPr>
        <p:spPr>
          <a:xfrm>
            <a:off x="609600" y="1950806"/>
            <a:ext cx="4921405" cy="2956387"/>
          </a:xfrm>
          <a:prstGeom prst="rect">
            <a:avLst/>
          </a:prstGeom>
          <a:noFill/>
        </p:spPr>
        <p:txBody>
          <a:bodyPr wrap="square">
            <a:spAutoFit/>
          </a:bodyPr>
          <a:lstStyle/>
          <a:p>
            <a:pPr marL="0" marR="0" algn="just">
              <a:lnSpc>
                <a:spcPct val="150000"/>
              </a:lnSpc>
              <a:spcBef>
                <a:spcPts val="0"/>
              </a:spcBef>
              <a:spcAft>
                <a:spcPts val="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Cognyte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company that provides security software solutions and cyber analytics. The company had an unsecured database in May of 2021. The culprits managed to expose 5 billion records. Information such as names, email addresses, passwords, and vulnerability data points within their system was leaked.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Cognyte Software Announces Q4 and Fiscal Year Ended January 31, 2021 Results">
            <a:extLst>
              <a:ext uri="{FF2B5EF4-FFF2-40B4-BE49-F238E27FC236}">
                <a16:creationId xmlns:a16="http://schemas.microsoft.com/office/drawing/2014/main" id="{BB48449D-CAA6-221D-DE76-0A0DFB1B2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644" y="2278159"/>
            <a:ext cx="5250988" cy="195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62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75F8D-6725-68E0-959D-66D5EB87F66D}"/>
              </a:ext>
            </a:extLst>
          </p:cNvPr>
          <p:cNvSpPr>
            <a:spLocks noGrp="1"/>
          </p:cNvSpPr>
          <p:nvPr>
            <p:ph type="sldNum" sz="quarter" idx="4"/>
          </p:nvPr>
        </p:nvSpPr>
        <p:spPr/>
        <p:txBody>
          <a:bodyPr/>
          <a:lstStyle/>
          <a:p>
            <a:r>
              <a:rPr lang="lv-LV"/>
              <a:t>Riga Technical University</a:t>
            </a:r>
            <a:endParaRPr lang="en-US" dirty="0"/>
          </a:p>
        </p:txBody>
      </p:sp>
      <p:sp>
        <p:nvSpPr>
          <p:cNvPr id="5" name="Text Placeholder 4">
            <a:extLst>
              <a:ext uri="{FF2B5EF4-FFF2-40B4-BE49-F238E27FC236}">
                <a16:creationId xmlns:a16="http://schemas.microsoft.com/office/drawing/2014/main" id="{6804E3FB-090C-C4F4-F837-10C24D69F75A}"/>
              </a:ext>
            </a:extLst>
          </p:cNvPr>
          <p:cNvSpPr>
            <a:spLocks noGrp="1"/>
          </p:cNvSpPr>
          <p:nvPr>
            <p:ph type="body" sz="quarter" idx="11"/>
          </p:nvPr>
        </p:nvSpPr>
        <p:spPr/>
        <p:txBody>
          <a:bodyPr/>
          <a:lstStyle/>
          <a:p>
            <a:r>
              <a:rPr lang="en-US" dirty="0"/>
              <a:t>Top Cloud Attacks in Last years </a:t>
            </a:r>
          </a:p>
        </p:txBody>
      </p:sp>
      <p:sp>
        <p:nvSpPr>
          <p:cNvPr id="11" name="TextBox 10">
            <a:extLst>
              <a:ext uri="{FF2B5EF4-FFF2-40B4-BE49-F238E27FC236}">
                <a16:creationId xmlns:a16="http://schemas.microsoft.com/office/drawing/2014/main" id="{FE7F3244-481F-3AE5-5E47-D0B427224574}"/>
              </a:ext>
            </a:extLst>
          </p:cNvPr>
          <p:cNvSpPr txBox="1"/>
          <p:nvPr/>
        </p:nvSpPr>
        <p:spPr>
          <a:xfrm>
            <a:off x="609600" y="1950806"/>
            <a:ext cx="4921405" cy="2540888"/>
          </a:xfrm>
          <a:prstGeom prst="rect">
            <a:avLst/>
          </a:prstGeom>
          <a:noFill/>
        </p:spPr>
        <p:txBody>
          <a:bodyPr wrap="square">
            <a:spAutoFit/>
          </a:bodyPr>
          <a:lstStyle/>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Accenture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one of the biggest information technology services and consulting company. Accenture had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LockBit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ransomware attack in August of 2021. The culprits claimed to have stolen 6TB worth of data, for which they requested a ransom of $50 million.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Accenture confirms data breach after August ransomware attack">
            <a:extLst>
              <a:ext uri="{FF2B5EF4-FFF2-40B4-BE49-F238E27FC236}">
                <a16:creationId xmlns:a16="http://schemas.microsoft.com/office/drawing/2014/main" id="{BFAAD615-EF94-1769-6E4D-126DE8BDE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485" y="1519239"/>
            <a:ext cx="5279915" cy="422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6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828282-4722-2E43-BEE9-837381203D42}"/>
              </a:ext>
            </a:extLst>
          </p:cNvPr>
          <p:cNvSpPr>
            <a:spLocks noGrp="1"/>
          </p:cNvSpPr>
          <p:nvPr>
            <p:ph sz="half" idx="1"/>
          </p:nvPr>
        </p:nvSpPr>
        <p:spPr/>
        <p:txBody>
          <a:bodyPr/>
          <a:lstStyle/>
          <a:p>
            <a:pPr marL="0" indent="0">
              <a:buNone/>
            </a:pPr>
            <a:r>
              <a:rPr lang="en-US" dirty="0"/>
              <a:t>Kaseya is a software company that develops software for managing networks, systems, and information technology infrastructure. In July of 2021, IT solutions provider Kaseya identified an attack on their unified remote monitoring and network perimeter security tool. The attackers aimed to steal administrative control for Kaseya services; from managed service providers to downstream customers. The attack itself disrupted the organization’s SaaS servers and affected on-premise VSA solutions used by Kaseya customers across nearly a dozen countries.</a:t>
            </a:r>
          </a:p>
        </p:txBody>
      </p:sp>
      <p:sp>
        <p:nvSpPr>
          <p:cNvPr id="4" name="Slide Number Placeholder 3">
            <a:extLst>
              <a:ext uri="{FF2B5EF4-FFF2-40B4-BE49-F238E27FC236}">
                <a16:creationId xmlns:a16="http://schemas.microsoft.com/office/drawing/2014/main" id="{8B035C28-DA37-F53C-184F-F0F97A13A382}"/>
              </a:ext>
            </a:extLst>
          </p:cNvPr>
          <p:cNvSpPr>
            <a:spLocks noGrp="1"/>
          </p:cNvSpPr>
          <p:nvPr>
            <p:ph type="sldNum" sz="quarter" idx="4"/>
          </p:nvPr>
        </p:nvSpPr>
        <p:spPr/>
        <p:txBody>
          <a:bodyPr/>
          <a:lstStyle/>
          <a:p>
            <a:r>
              <a:rPr lang="lv-LV"/>
              <a:t>Riga Technical University</a:t>
            </a:r>
            <a:endParaRPr lang="en-US" dirty="0"/>
          </a:p>
        </p:txBody>
      </p:sp>
      <p:sp>
        <p:nvSpPr>
          <p:cNvPr id="5" name="Text Placeholder 4">
            <a:extLst>
              <a:ext uri="{FF2B5EF4-FFF2-40B4-BE49-F238E27FC236}">
                <a16:creationId xmlns:a16="http://schemas.microsoft.com/office/drawing/2014/main" id="{0B783189-BFB0-AE7C-0025-CC886C8489C3}"/>
              </a:ext>
            </a:extLst>
          </p:cNvPr>
          <p:cNvSpPr>
            <a:spLocks noGrp="1"/>
          </p:cNvSpPr>
          <p:nvPr>
            <p:ph type="body" sz="quarter" idx="11"/>
          </p:nvPr>
        </p:nvSpPr>
        <p:spPr/>
        <p:txBody>
          <a:bodyPr/>
          <a:lstStyle/>
          <a:p>
            <a:r>
              <a:rPr lang="en-US" dirty="0"/>
              <a:t>Top Cloud Attacks in Last years </a:t>
            </a:r>
          </a:p>
          <a:p>
            <a:endParaRPr lang="en-US" dirty="0"/>
          </a:p>
        </p:txBody>
      </p:sp>
      <p:pic>
        <p:nvPicPr>
          <p:cNvPr id="3074" name="Picture 2" descr="A notice on the Kaseya website warned customers that use its systems management platform, called VSA, to shut down their servers.">
            <a:extLst>
              <a:ext uri="{FF2B5EF4-FFF2-40B4-BE49-F238E27FC236}">
                <a16:creationId xmlns:a16="http://schemas.microsoft.com/office/drawing/2014/main" id="{0D24747E-66B7-BAE9-5AFD-64D2CA297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400" y="1524000"/>
            <a:ext cx="5715000" cy="394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16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lv-LV" dirty="0"/>
          </a:p>
        </p:txBody>
      </p:sp>
      <p:sp>
        <p:nvSpPr>
          <p:cNvPr id="3" name="Slide Number Placeholder 2"/>
          <p:cNvSpPr>
            <a:spLocks noGrp="1"/>
          </p:cNvSpPr>
          <p:nvPr>
            <p:ph type="sldNum" sz="quarter" idx="10"/>
          </p:nvPr>
        </p:nvSpPr>
        <p:spPr/>
        <p:txBody>
          <a:bodyPr/>
          <a:lstStyle/>
          <a:p>
            <a:r>
              <a:rPr lang="lv-LV"/>
              <a:t>Riga Technical University</a:t>
            </a:r>
            <a:endParaRPr lang="en-US" dirty="0"/>
          </a:p>
        </p:txBody>
      </p:sp>
      <p:sp>
        <p:nvSpPr>
          <p:cNvPr id="4" name="Content Placeholder 3"/>
          <p:cNvSpPr>
            <a:spLocks noGrp="1"/>
          </p:cNvSpPr>
          <p:nvPr>
            <p:ph idx="1"/>
          </p:nvPr>
        </p:nvSpPr>
        <p:spPr>
          <a:xfrm>
            <a:off x="609600" y="1453932"/>
            <a:ext cx="10972800" cy="2538205"/>
          </a:xfrm>
        </p:spPr>
        <p:txBody>
          <a:bodyPr>
            <a:normAutofit lnSpcReduction="10000"/>
          </a:bodyPr>
          <a:lstStyle/>
          <a:p>
            <a:r>
              <a:rPr lang="en-US" dirty="0"/>
              <a:t>Introduction to Cloud &amp; Cloud Security</a:t>
            </a:r>
          </a:p>
          <a:p>
            <a:r>
              <a:rPr lang="en-US" dirty="0"/>
              <a:t>Cloud Security Trends</a:t>
            </a:r>
          </a:p>
          <a:p>
            <a:r>
              <a:rPr lang="en-US" dirty="0"/>
              <a:t>How to make cloud secured?</a:t>
            </a:r>
          </a:p>
          <a:p>
            <a:r>
              <a:rPr lang="en-US" dirty="0"/>
              <a:t>Cloud Vulnerabilities</a:t>
            </a:r>
          </a:p>
          <a:p>
            <a:endParaRPr lang="en-US" dirty="0"/>
          </a:p>
          <a:p>
            <a:r>
              <a:rPr lang="en-US" dirty="0"/>
              <a:t>Cyber Attacks on Cloud </a:t>
            </a:r>
          </a:p>
          <a:p>
            <a:r>
              <a:rPr lang="en-US" dirty="0"/>
              <a:t>Machine Learning Solutions for Cloud Security</a:t>
            </a:r>
          </a:p>
          <a:p>
            <a:endParaRPr lang="en-US" dirty="0"/>
          </a:p>
          <a:p>
            <a:endParaRPr lang="en-US" dirty="0"/>
          </a:p>
        </p:txBody>
      </p:sp>
    </p:spTree>
    <p:extLst>
      <p:ext uri="{BB962C8B-B14F-4D97-AF65-F5344CB8AC3E}">
        <p14:creationId xmlns:p14="http://schemas.microsoft.com/office/powerpoint/2010/main" val="327554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75F8D-6725-68E0-959D-66D5EB87F66D}"/>
              </a:ext>
            </a:extLst>
          </p:cNvPr>
          <p:cNvSpPr>
            <a:spLocks noGrp="1"/>
          </p:cNvSpPr>
          <p:nvPr>
            <p:ph type="sldNum" sz="quarter" idx="4"/>
          </p:nvPr>
        </p:nvSpPr>
        <p:spPr/>
        <p:txBody>
          <a:bodyPr/>
          <a:lstStyle/>
          <a:p>
            <a:r>
              <a:rPr lang="lv-LV"/>
              <a:t>Riga Technical University</a:t>
            </a:r>
            <a:endParaRPr lang="en-US" dirty="0"/>
          </a:p>
        </p:txBody>
      </p:sp>
      <p:sp>
        <p:nvSpPr>
          <p:cNvPr id="5" name="Text Placeholder 4">
            <a:extLst>
              <a:ext uri="{FF2B5EF4-FFF2-40B4-BE49-F238E27FC236}">
                <a16:creationId xmlns:a16="http://schemas.microsoft.com/office/drawing/2014/main" id="{6804E3FB-090C-C4F4-F837-10C24D69F75A}"/>
              </a:ext>
            </a:extLst>
          </p:cNvPr>
          <p:cNvSpPr>
            <a:spLocks noGrp="1"/>
          </p:cNvSpPr>
          <p:nvPr>
            <p:ph type="body" sz="quarter" idx="11"/>
          </p:nvPr>
        </p:nvSpPr>
        <p:spPr/>
        <p:txBody>
          <a:bodyPr/>
          <a:lstStyle/>
          <a:p>
            <a:r>
              <a:rPr lang="en-US" dirty="0"/>
              <a:t>Top Cloud Attacks in Last years </a:t>
            </a:r>
          </a:p>
        </p:txBody>
      </p:sp>
      <p:sp>
        <p:nvSpPr>
          <p:cNvPr id="11" name="TextBox 10">
            <a:extLst>
              <a:ext uri="{FF2B5EF4-FFF2-40B4-BE49-F238E27FC236}">
                <a16:creationId xmlns:a16="http://schemas.microsoft.com/office/drawing/2014/main" id="{FE7F3244-481F-3AE5-5E47-D0B427224574}"/>
              </a:ext>
            </a:extLst>
          </p:cNvPr>
          <p:cNvSpPr txBox="1"/>
          <p:nvPr/>
        </p:nvSpPr>
        <p:spPr>
          <a:xfrm>
            <a:off x="609600" y="1950806"/>
            <a:ext cx="4921405" cy="2125390"/>
          </a:xfrm>
          <a:prstGeom prst="rect">
            <a:avLst/>
          </a:prstGeom>
          <a:noFill/>
        </p:spPr>
        <p:txBody>
          <a:bodyPr wrap="square">
            <a:spAutoFit/>
          </a:bodyPr>
          <a:lstStyle/>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rPr>
              <a:t>Facebook</a:t>
            </a:r>
            <a:r>
              <a:rPr lang="en-US" sz="1800" dirty="0">
                <a:effectLst/>
                <a:latin typeface="Times New Roman" panose="02020603050405020304" pitchFamily="18" charset="0"/>
                <a:ea typeface="Calibri" panose="020F0502020204030204" pitchFamily="34" charset="0"/>
              </a:rPr>
              <a:t> is an online social media platform with around 2 billion daily users. They reported a breach affecting over 533 million user records, which were publicly exposed on Amazon’s cloud computing service in April of 2021.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Stolen Data of 533 Million Facebook Users Leaked Online">
            <a:extLst>
              <a:ext uri="{FF2B5EF4-FFF2-40B4-BE49-F238E27FC236}">
                <a16:creationId xmlns:a16="http://schemas.microsoft.com/office/drawing/2014/main" id="{657F0421-36F0-D1EE-B7CC-A4530D83E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007" y="1950806"/>
            <a:ext cx="3011661" cy="22558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8B39605-2E0F-0ED0-753D-89108121E895}"/>
              </a:ext>
            </a:extLst>
          </p:cNvPr>
          <p:cNvPicPr>
            <a:picLocks noChangeAspect="1"/>
          </p:cNvPicPr>
          <p:nvPr/>
        </p:nvPicPr>
        <p:blipFill>
          <a:blip r:embed="rId3"/>
          <a:stretch>
            <a:fillRect/>
          </a:stretch>
        </p:blipFill>
        <p:spPr>
          <a:xfrm>
            <a:off x="1436285" y="4418780"/>
            <a:ext cx="8236373" cy="1511378"/>
          </a:xfrm>
          <a:prstGeom prst="rect">
            <a:avLst/>
          </a:prstGeom>
        </p:spPr>
      </p:pic>
    </p:spTree>
    <p:extLst>
      <p:ext uri="{BB962C8B-B14F-4D97-AF65-F5344CB8AC3E}">
        <p14:creationId xmlns:p14="http://schemas.microsoft.com/office/powerpoint/2010/main" val="1952013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55D16A-5515-7678-E3B6-F7261F2D169E}"/>
              </a:ext>
            </a:extLst>
          </p:cNvPr>
          <p:cNvSpPr>
            <a:spLocks noGrp="1"/>
          </p:cNvSpPr>
          <p:nvPr>
            <p:ph type="sldNum" sz="quarter" idx="4"/>
          </p:nvPr>
        </p:nvSpPr>
        <p:spPr/>
        <p:txBody>
          <a:bodyPr/>
          <a:lstStyle/>
          <a:p>
            <a:r>
              <a:rPr lang="lv-LV"/>
              <a:t>Riga Technical University</a:t>
            </a:r>
            <a:endParaRPr lang="en-US" dirty="0"/>
          </a:p>
        </p:txBody>
      </p:sp>
      <p:sp>
        <p:nvSpPr>
          <p:cNvPr id="5" name="Text Placeholder 4">
            <a:extLst>
              <a:ext uri="{FF2B5EF4-FFF2-40B4-BE49-F238E27FC236}">
                <a16:creationId xmlns:a16="http://schemas.microsoft.com/office/drawing/2014/main" id="{81F03280-8243-8F93-7443-1A927F03FD84}"/>
              </a:ext>
            </a:extLst>
          </p:cNvPr>
          <p:cNvSpPr>
            <a:spLocks noGrp="1"/>
          </p:cNvSpPr>
          <p:nvPr>
            <p:ph type="body" sz="quarter" idx="11"/>
          </p:nvPr>
        </p:nvSpPr>
        <p:spPr/>
        <p:txBody>
          <a:bodyPr>
            <a:normAutofit fontScale="85000" lnSpcReduction="10000"/>
          </a:bodyPr>
          <a:lstStyle/>
          <a:p>
            <a:r>
              <a:rPr lang="en-US" dirty="0"/>
              <a:t>Machine Learning Solutions for Cloud Security </a:t>
            </a:r>
          </a:p>
        </p:txBody>
      </p:sp>
      <p:pic>
        <p:nvPicPr>
          <p:cNvPr id="6150" name="Picture 6" descr="What is Machine Learning Course| Its Importance and Types-FORE">
            <a:extLst>
              <a:ext uri="{FF2B5EF4-FFF2-40B4-BE49-F238E27FC236}">
                <a16:creationId xmlns:a16="http://schemas.microsoft.com/office/drawing/2014/main" id="{E36B0B46-F3CE-B45C-1D05-A9999AA2B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822" y="1517263"/>
            <a:ext cx="6247507" cy="38234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154CA40-8100-A54E-1BAF-9E1EE72C2805}"/>
              </a:ext>
            </a:extLst>
          </p:cNvPr>
          <p:cNvSpPr txBox="1"/>
          <p:nvPr/>
        </p:nvSpPr>
        <p:spPr>
          <a:xfrm>
            <a:off x="609600" y="1508630"/>
            <a:ext cx="4768076" cy="1477328"/>
          </a:xfrm>
          <a:prstGeom prst="rect">
            <a:avLst/>
          </a:prstGeom>
          <a:noFill/>
        </p:spPr>
        <p:txBody>
          <a:bodyPr wrap="square">
            <a:spAutoFit/>
          </a:bodyPr>
          <a:lstStyle/>
          <a:p>
            <a:r>
              <a:rPr lang="en-US" dirty="0"/>
              <a:t>Machine learning is a branch of artificial intelligence (AI) and computer science which focuses on the use of data and algorithms to imitate the way that humans learn, gradually improving its accuracy.</a:t>
            </a:r>
          </a:p>
        </p:txBody>
      </p:sp>
      <p:sp>
        <p:nvSpPr>
          <p:cNvPr id="12" name="TextBox 11">
            <a:extLst>
              <a:ext uri="{FF2B5EF4-FFF2-40B4-BE49-F238E27FC236}">
                <a16:creationId xmlns:a16="http://schemas.microsoft.com/office/drawing/2014/main" id="{758144C8-015E-2B9D-FED5-F7111BC90BB5}"/>
              </a:ext>
            </a:extLst>
          </p:cNvPr>
          <p:cNvSpPr txBox="1"/>
          <p:nvPr/>
        </p:nvSpPr>
        <p:spPr>
          <a:xfrm>
            <a:off x="609600" y="3309412"/>
            <a:ext cx="4204010" cy="2031325"/>
          </a:xfrm>
          <a:prstGeom prst="rect">
            <a:avLst/>
          </a:prstGeom>
          <a:noFill/>
        </p:spPr>
        <p:txBody>
          <a:bodyPr wrap="square">
            <a:spAutoFit/>
          </a:bodyPr>
          <a:lstStyle/>
          <a:p>
            <a:r>
              <a:rPr lang="en-US" dirty="0"/>
              <a:t>Traditional methods for the prevention of threats on the cloud are insufficient due to the increasing number of attacks and attack diversity. Machine learning approaches can offer more responsive and automated security solutions as they handle data more effectively. </a:t>
            </a:r>
          </a:p>
        </p:txBody>
      </p:sp>
    </p:spTree>
    <p:extLst>
      <p:ext uri="{BB962C8B-B14F-4D97-AF65-F5344CB8AC3E}">
        <p14:creationId xmlns:p14="http://schemas.microsoft.com/office/powerpoint/2010/main" val="3311246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55D16A-5515-7678-E3B6-F7261F2D169E}"/>
              </a:ext>
            </a:extLst>
          </p:cNvPr>
          <p:cNvSpPr>
            <a:spLocks noGrp="1"/>
          </p:cNvSpPr>
          <p:nvPr>
            <p:ph type="sldNum" sz="quarter" idx="4"/>
          </p:nvPr>
        </p:nvSpPr>
        <p:spPr/>
        <p:txBody>
          <a:bodyPr/>
          <a:lstStyle/>
          <a:p>
            <a:r>
              <a:rPr lang="lv-LV"/>
              <a:t>Riga Technical University</a:t>
            </a:r>
            <a:endParaRPr lang="en-US" dirty="0"/>
          </a:p>
        </p:txBody>
      </p:sp>
      <p:sp>
        <p:nvSpPr>
          <p:cNvPr id="5" name="Text Placeholder 4">
            <a:extLst>
              <a:ext uri="{FF2B5EF4-FFF2-40B4-BE49-F238E27FC236}">
                <a16:creationId xmlns:a16="http://schemas.microsoft.com/office/drawing/2014/main" id="{81F03280-8243-8F93-7443-1A927F03FD84}"/>
              </a:ext>
            </a:extLst>
          </p:cNvPr>
          <p:cNvSpPr>
            <a:spLocks noGrp="1"/>
          </p:cNvSpPr>
          <p:nvPr>
            <p:ph type="body" sz="quarter" idx="11"/>
          </p:nvPr>
        </p:nvSpPr>
        <p:spPr/>
        <p:txBody>
          <a:bodyPr>
            <a:normAutofit/>
          </a:bodyPr>
          <a:lstStyle/>
          <a:p>
            <a:r>
              <a:rPr lang="en-US" dirty="0"/>
              <a:t>Intrusion Detection Systems (IDS) </a:t>
            </a:r>
          </a:p>
        </p:txBody>
      </p:sp>
      <p:sp>
        <p:nvSpPr>
          <p:cNvPr id="7" name="TextBox 6">
            <a:extLst>
              <a:ext uri="{FF2B5EF4-FFF2-40B4-BE49-F238E27FC236}">
                <a16:creationId xmlns:a16="http://schemas.microsoft.com/office/drawing/2014/main" id="{C493091E-B8BE-4553-D805-763D7E5AD7B9}"/>
              </a:ext>
            </a:extLst>
          </p:cNvPr>
          <p:cNvSpPr txBox="1"/>
          <p:nvPr/>
        </p:nvSpPr>
        <p:spPr>
          <a:xfrm>
            <a:off x="609600" y="1976652"/>
            <a:ext cx="4040459" cy="2308324"/>
          </a:xfrm>
          <a:prstGeom prst="rect">
            <a:avLst/>
          </a:prstGeom>
          <a:noFill/>
        </p:spPr>
        <p:txBody>
          <a:bodyPr wrap="square">
            <a:spAutoFit/>
          </a:bodyPr>
          <a:lstStyle/>
          <a:p>
            <a:r>
              <a:rPr lang="en-US" dirty="0"/>
              <a:t>Intrusion Detection Systems (IDS) is a cyber security system that works as software or hardware designed to monitor a network and detect vulnerabilities and attacks. IDS use comprehensive approaches to protect the information in cloud applications from attacks. </a:t>
            </a:r>
          </a:p>
        </p:txBody>
      </p:sp>
      <p:pic>
        <p:nvPicPr>
          <p:cNvPr id="9" name="Picture 8">
            <a:extLst>
              <a:ext uri="{FF2B5EF4-FFF2-40B4-BE49-F238E27FC236}">
                <a16:creationId xmlns:a16="http://schemas.microsoft.com/office/drawing/2014/main" id="{E6300917-FE94-84BF-7E9B-0009A765D109}"/>
              </a:ext>
            </a:extLst>
          </p:cNvPr>
          <p:cNvPicPr>
            <a:picLocks noChangeAspect="1"/>
          </p:cNvPicPr>
          <p:nvPr/>
        </p:nvPicPr>
        <p:blipFill>
          <a:blip r:embed="rId2"/>
          <a:stretch>
            <a:fillRect/>
          </a:stretch>
        </p:blipFill>
        <p:spPr>
          <a:xfrm>
            <a:off x="4918501" y="1420020"/>
            <a:ext cx="6857187" cy="3657600"/>
          </a:xfrm>
          <a:prstGeom prst="rect">
            <a:avLst/>
          </a:prstGeom>
        </p:spPr>
      </p:pic>
      <p:sp>
        <p:nvSpPr>
          <p:cNvPr id="11" name="TextBox 10">
            <a:extLst>
              <a:ext uri="{FF2B5EF4-FFF2-40B4-BE49-F238E27FC236}">
                <a16:creationId xmlns:a16="http://schemas.microsoft.com/office/drawing/2014/main" id="{0F6F4C06-0121-FAD4-1CA0-076045F84AB9}"/>
              </a:ext>
            </a:extLst>
          </p:cNvPr>
          <p:cNvSpPr txBox="1"/>
          <p:nvPr/>
        </p:nvSpPr>
        <p:spPr>
          <a:xfrm>
            <a:off x="1122556" y="5321406"/>
            <a:ext cx="9946888" cy="646331"/>
          </a:xfrm>
          <a:prstGeom prst="rect">
            <a:avLst/>
          </a:prstGeom>
          <a:noFill/>
        </p:spPr>
        <p:txBody>
          <a:bodyPr wrap="square">
            <a:spAutoFit/>
          </a:bodyPr>
          <a:lstStyle/>
          <a:p>
            <a:r>
              <a:rPr lang="en-US" dirty="0"/>
              <a:t>The IDS system has functions such as detecting the attacks, reporting and recording of these attacks as evidence in the future and quarantining damaged systems. </a:t>
            </a:r>
          </a:p>
        </p:txBody>
      </p:sp>
    </p:spTree>
    <p:extLst>
      <p:ext uri="{BB962C8B-B14F-4D97-AF65-F5344CB8AC3E}">
        <p14:creationId xmlns:p14="http://schemas.microsoft.com/office/powerpoint/2010/main" val="3889868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019A47-6224-E7EB-6A32-51EC8A9FC314}"/>
              </a:ext>
            </a:extLst>
          </p:cNvPr>
          <p:cNvSpPr>
            <a:spLocks noGrp="1"/>
          </p:cNvSpPr>
          <p:nvPr>
            <p:ph type="sldNum" sz="quarter" idx="4"/>
          </p:nvPr>
        </p:nvSpPr>
        <p:spPr/>
        <p:txBody>
          <a:bodyPr/>
          <a:lstStyle/>
          <a:p>
            <a:r>
              <a:rPr lang="lv-LV"/>
              <a:t>Riga Technical University</a:t>
            </a:r>
            <a:endParaRPr lang="en-US" dirty="0"/>
          </a:p>
        </p:txBody>
      </p:sp>
      <p:sp>
        <p:nvSpPr>
          <p:cNvPr id="7" name="Text Placeholder 4">
            <a:extLst>
              <a:ext uri="{FF2B5EF4-FFF2-40B4-BE49-F238E27FC236}">
                <a16:creationId xmlns:a16="http://schemas.microsoft.com/office/drawing/2014/main" id="{02B50DC8-C027-8E51-E587-5B1D016DCC86}"/>
              </a:ext>
            </a:extLst>
          </p:cNvPr>
          <p:cNvSpPr>
            <a:spLocks noGrp="1"/>
          </p:cNvSpPr>
          <p:nvPr>
            <p:ph type="body" sz="quarter" idx="11"/>
          </p:nvPr>
        </p:nvSpPr>
        <p:spPr>
          <a:xfrm>
            <a:off x="609600" y="419100"/>
            <a:ext cx="10972800" cy="990600"/>
          </a:xfrm>
        </p:spPr>
        <p:txBody>
          <a:bodyPr>
            <a:normAutofit/>
          </a:bodyPr>
          <a:lstStyle/>
          <a:p>
            <a:r>
              <a:rPr lang="en-US" dirty="0"/>
              <a:t>Intrusion Detection Systems (IDS) </a:t>
            </a:r>
          </a:p>
        </p:txBody>
      </p:sp>
      <p:sp>
        <p:nvSpPr>
          <p:cNvPr id="11" name="TextBox 10">
            <a:extLst>
              <a:ext uri="{FF2B5EF4-FFF2-40B4-BE49-F238E27FC236}">
                <a16:creationId xmlns:a16="http://schemas.microsoft.com/office/drawing/2014/main" id="{B73A9406-9E45-B985-5BFA-9A6FCC3212F8}"/>
              </a:ext>
            </a:extLst>
          </p:cNvPr>
          <p:cNvSpPr txBox="1"/>
          <p:nvPr/>
        </p:nvSpPr>
        <p:spPr>
          <a:xfrm>
            <a:off x="609600" y="1679369"/>
            <a:ext cx="4783874" cy="1754326"/>
          </a:xfrm>
          <a:prstGeom prst="rect">
            <a:avLst/>
          </a:prstGeom>
          <a:noFill/>
        </p:spPr>
        <p:txBody>
          <a:bodyPr wrap="square">
            <a:spAutoFit/>
          </a:bodyPr>
          <a:lstStyle/>
          <a:p>
            <a:r>
              <a:rPr lang="en-US" dirty="0"/>
              <a:t>Intrusion Detection System (IDS) has become the most used component of computer system security and compliance practices that defends network accessible Cloud resources and services from various kinds of threats and attacks. </a:t>
            </a:r>
          </a:p>
        </p:txBody>
      </p:sp>
      <p:sp>
        <p:nvSpPr>
          <p:cNvPr id="13" name="TextBox 12">
            <a:extLst>
              <a:ext uri="{FF2B5EF4-FFF2-40B4-BE49-F238E27FC236}">
                <a16:creationId xmlns:a16="http://schemas.microsoft.com/office/drawing/2014/main" id="{C1106E78-2C71-C257-1565-B6E6AEFEF23D}"/>
              </a:ext>
            </a:extLst>
          </p:cNvPr>
          <p:cNvSpPr txBox="1"/>
          <p:nvPr/>
        </p:nvSpPr>
        <p:spPr>
          <a:xfrm>
            <a:off x="5887844" y="1817868"/>
            <a:ext cx="5564459" cy="1477328"/>
          </a:xfrm>
          <a:prstGeom prst="rect">
            <a:avLst/>
          </a:prstGeom>
          <a:noFill/>
        </p:spPr>
        <p:txBody>
          <a:bodyPr wrap="square">
            <a:spAutoFit/>
          </a:bodyPr>
          <a:lstStyle/>
          <a:p>
            <a:r>
              <a:rPr lang="en-US" dirty="0"/>
              <a:t>•	Network Intrusion Detection System (NIDS)</a:t>
            </a:r>
          </a:p>
          <a:p>
            <a:r>
              <a:rPr lang="en-US" dirty="0"/>
              <a:t>•	Host Intrusion Detection System (HIDS)</a:t>
            </a:r>
          </a:p>
          <a:p>
            <a:r>
              <a:rPr lang="en-US" dirty="0"/>
              <a:t>•	Protocol-based IDS (PIDS)</a:t>
            </a:r>
          </a:p>
          <a:p>
            <a:r>
              <a:rPr lang="en-US" dirty="0"/>
              <a:t>•	Application Protocol-based IDS (APIDS)</a:t>
            </a:r>
          </a:p>
          <a:p>
            <a:r>
              <a:rPr lang="en-US" dirty="0"/>
              <a:t>•	Hybrid Intrusion Detection System</a:t>
            </a:r>
          </a:p>
        </p:txBody>
      </p:sp>
    </p:spTree>
    <p:extLst>
      <p:ext uri="{BB962C8B-B14F-4D97-AF65-F5344CB8AC3E}">
        <p14:creationId xmlns:p14="http://schemas.microsoft.com/office/powerpoint/2010/main" val="2830061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DB7FF1-781E-9EFB-7E78-F4E6CDFE0EC1}"/>
              </a:ext>
            </a:extLst>
          </p:cNvPr>
          <p:cNvSpPr>
            <a:spLocks noGrp="1"/>
          </p:cNvSpPr>
          <p:nvPr>
            <p:ph type="sldNum" sz="quarter" idx="4"/>
          </p:nvPr>
        </p:nvSpPr>
        <p:spPr/>
        <p:txBody>
          <a:bodyPr/>
          <a:lstStyle/>
          <a:p>
            <a:r>
              <a:rPr lang="lv-LV"/>
              <a:t>Riga Technical University</a:t>
            </a:r>
            <a:endParaRPr lang="en-US" dirty="0"/>
          </a:p>
        </p:txBody>
      </p:sp>
      <p:sp>
        <p:nvSpPr>
          <p:cNvPr id="5" name="Text Placeholder 4">
            <a:extLst>
              <a:ext uri="{FF2B5EF4-FFF2-40B4-BE49-F238E27FC236}">
                <a16:creationId xmlns:a16="http://schemas.microsoft.com/office/drawing/2014/main" id="{8F3CB50D-2524-6321-F40E-CE2FBB8AFB0E}"/>
              </a:ext>
            </a:extLst>
          </p:cNvPr>
          <p:cNvSpPr>
            <a:spLocks noGrp="1"/>
          </p:cNvSpPr>
          <p:nvPr>
            <p:ph type="body" sz="quarter" idx="11"/>
          </p:nvPr>
        </p:nvSpPr>
        <p:spPr/>
        <p:txBody>
          <a:bodyPr/>
          <a:lstStyle/>
          <a:p>
            <a:r>
              <a:rPr lang="en-US" dirty="0"/>
              <a:t>Intrusion Prevention System (IPS) </a:t>
            </a:r>
          </a:p>
        </p:txBody>
      </p:sp>
      <p:sp>
        <p:nvSpPr>
          <p:cNvPr id="7" name="TextBox 6">
            <a:extLst>
              <a:ext uri="{FF2B5EF4-FFF2-40B4-BE49-F238E27FC236}">
                <a16:creationId xmlns:a16="http://schemas.microsoft.com/office/drawing/2014/main" id="{1770A282-6363-3443-5FB0-2CEE01C43864}"/>
              </a:ext>
            </a:extLst>
          </p:cNvPr>
          <p:cNvSpPr txBox="1"/>
          <p:nvPr/>
        </p:nvSpPr>
        <p:spPr>
          <a:xfrm>
            <a:off x="609600" y="1600201"/>
            <a:ext cx="4906537" cy="2862322"/>
          </a:xfrm>
          <a:prstGeom prst="rect">
            <a:avLst/>
          </a:prstGeom>
          <a:noFill/>
        </p:spPr>
        <p:txBody>
          <a:bodyPr wrap="square">
            <a:spAutoFit/>
          </a:bodyPr>
          <a:lstStyle/>
          <a:p>
            <a:r>
              <a:rPr lang="en-US" dirty="0"/>
              <a:t>Intrusion Prevention System (IPS) is a network security tool. This prevention system is generally created behind a firewall and continuously monitors the network for suspicious activities. IPS prevents the attacks from entering the network by examining various data records and prevention the demeanor of the pattern recognition sensor. When an attack is identified, intrusion prevention block and log the offending data.</a:t>
            </a:r>
          </a:p>
        </p:txBody>
      </p:sp>
      <p:pic>
        <p:nvPicPr>
          <p:cNvPr id="10242" name="Picture 2" descr="What is an Intrusion Prevention System (IPS)❓">
            <a:extLst>
              <a:ext uri="{FF2B5EF4-FFF2-40B4-BE49-F238E27FC236}">
                <a16:creationId xmlns:a16="http://schemas.microsoft.com/office/drawing/2014/main" id="{146C7AA3-5FA2-A29C-4B43-A1EA68274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524" y="1600201"/>
            <a:ext cx="6161048" cy="3696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17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2C8751-1CFA-4E46-20C6-B9DDE7CC1866}"/>
              </a:ext>
            </a:extLst>
          </p:cNvPr>
          <p:cNvSpPr>
            <a:spLocks noGrp="1"/>
          </p:cNvSpPr>
          <p:nvPr>
            <p:ph type="sldNum" sz="quarter" idx="4"/>
          </p:nvPr>
        </p:nvSpPr>
        <p:spPr/>
        <p:txBody>
          <a:bodyPr/>
          <a:lstStyle/>
          <a:p>
            <a:r>
              <a:rPr lang="lv-LV"/>
              <a:t>Riga Technical University</a:t>
            </a:r>
            <a:endParaRPr lang="en-US" dirty="0"/>
          </a:p>
        </p:txBody>
      </p:sp>
      <p:sp>
        <p:nvSpPr>
          <p:cNvPr id="5" name="Text Placeholder 4">
            <a:extLst>
              <a:ext uri="{FF2B5EF4-FFF2-40B4-BE49-F238E27FC236}">
                <a16:creationId xmlns:a16="http://schemas.microsoft.com/office/drawing/2014/main" id="{B1F483EB-D6FD-CEFC-3FBC-B773962D0E7B}"/>
              </a:ext>
            </a:extLst>
          </p:cNvPr>
          <p:cNvSpPr>
            <a:spLocks noGrp="1"/>
          </p:cNvSpPr>
          <p:nvPr>
            <p:ph type="body" sz="quarter" idx="11"/>
          </p:nvPr>
        </p:nvSpPr>
        <p:spPr/>
        <p:txBody>
          <a:bodyPr/>
          <a:lstStyle/>
          <a:p>
            <a:r>
              <a:rPr lang="en-US" dirty="0"/>
              <a:t>The differences between IDS and IPS</a:t>
            </a:r>
          </a:p>
        </p:txBody>
      </p:sp>
      <p:pic>
        <p:nvPicPr>
          <p:cNvPr id="7170" name="Picture 2" descr="Intrusion Detection VS Prevention Systems: What's The Difference?">
            <a:extLst>
              <a:ext uri="{FF2B5EF4-FFF2-40B4-BE49-F238E27FC236}">
                <a16:creationId xmlns:a16="http://schemas.microsoft.com/office/drawing/2014/main" id="{F35EF9C5-7BE5-E4E6-5D27-923FB2ED4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3551" y="1474284"/>
            <a:ext cx="5698849" cy="3909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990A50-8230-4E76-25C4-9E41C4809B41}"/>
              </a:ext>
            </a:extLst>
          </p:cNvPr>
          <p:cNvSpPr txBox="1"/>
          <p:nvPr/>
        </p:nvSpPr>
        <p:spPr>
          <a:xfrm>
            <a:off x="609599" y="1628067"/>
            <a:ext cx="5096108" cy="3693319"/>
          </a:xfrm>
          <a:prstGeom prst="rect">
            <a:avLst/>
          </a:prstGeom>
          <a:noFill/>
        </p:spPr>
        <p:txBody>
          <a:bodyPr wrap="square">
            <a:spAutoFit/>
          </a:bodyPr>
          <a:lstStyle/>
          <a:p>
            <a:r>
              <a:rPr lang="en-US" dirty="0"/>
              <a:t>•	IPS is set up to take action against attacks, but IDS only works to detect.</a:t>
            </a:r>
          </a:p>
          <a:p>
            <a:r>
              <a:rPr lang="en-US" dirty="0"/>
              <a:t>•	IDS and IPS can work in hardware or software.</a:t>
            </a:r>
          </a:p>
          <a:p>
            <a:r>
              <a:rPr lang="en-US" dirty="0"/>
              <a:t>•	IDS and IPS try to detect attacks by comparing known threats and behavior patterns to their databases.</a:t>
            </a:r>
          </a:p>
          <a:p>
            <a:r>
              <a:rPr lang="en-US" dirty="0"/>
              <a:t>•	IPS takes action on its own but IDS reports to the person who will take action. For this reason, there is a need for personnel who constantly monitor the IDS system.</a:t>
            </a:r>
          </a:p>
          <a:p>
            <a:r>
              <a:rPr lang="en-US" dirty="0"/>
              <a:t>•	Both work by being located behind a firewall.</a:t>
            </a:r>
          </a:p>
        </p:txBody>
      </p:sp>
    </p:spTree>
    <p:extLst>
      <p:ext uri="{BB962C8B-B14F-4D97-AF65-F5344CB8AC3E}">
        <p14:creationId xmlns:p14="http://schemas.microsoft.com/office/powerpoint/2010/main" val="1650021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your attention! </a:t>
            </a:r>
          </a:p>
        </p:txBody>
      </p:sp>
    </p:spTree>
    <p:extLst>
      <p:ext uri="{BB962C8B-B14F-4D97-AF65-F5344CB8AC3E}">
        <p14:creationId xmlns:p14="http://schemas.microsoft.com/office/powerpoint/2010/main" val="317826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nchor="ctr">
            <a:normAutofit/>
          </a:bodyPr>
          <a:lstStyle/>
          <a:p>
            <a:r>
              <a:rPr lang="en-US" dirty="0"/>
              <a:t>Introduction to Cloud </a:t>
            </a:r>
            <a:endParaRPr lang="lv-LV" dirty="0"/>
          </a:p>
        </p:txBody>
      </p:sp>
      <p:sp>
        <p:nvSpPr>
          <p:cNvPr id="3" name="Slide Number Placeholder 2"/>
          <p:cNvSpPr>
            <a:spLocks noGrp="1"/>
          </p:cNvSpPr>
          <p:nvPr>
            <p:ph type="sldNum" sz="quarter" idx="10"/>
          </p:nvPr>
        </p:nvSpPr>
        <p:spPr>
          <a:xfrm>
            <a:off x="609599" y="6272743"/>
            <a:ext cx="3296356" cy="365125"/>
          </a:xfrm>
        </p:spPr>
        <p:txBody>
          <a:bodyPr>
            <a:normAutofit/>
          </a:bodyPr>
          <a:lstStyle/>
          <a:p>
            <a:pPr>
              <a:spcAft>
                <a:spcPts val="600"/>
              </a:spcAft>
            </a:pPr>
            <a:r>
              <a:rPr lang="lv-LV"/>
              <a:t>Riga Technical University</a:t>
            </a:r>
            <a:endParaRPr lang="en-US"/>
          </a:p>
        </p:txBody>
      </p:sp>
      <p:graphicFrame>
        <p:nvGraphicFramePr>
          <p:cNvPr id="6" name="Content Placeholder 3">
            <a:extLst>
              <a:ext uri="{FF2B5EF4-FFF2-40B4-BE49-F238E27FC236}">
                <a16:creationId xmlns:a16="http://schemas.microsoft.com/office/drawing/2014/main" id="{C8E93C3C-6A2A-4389-DF19-5396BB2B75B2}"/>
              </a:ext>
            </a:extLst>
          </p:cNvPr>
          <p:cNvGraphicFramePr>
            <a:graphicFrameLocks noGrp="1"/>
          </p:cNvGraphicFramePr>
          <p:nvPr>
            <p:ph idx="1"/>
            <p:extLst>
              <p:ext uri="{D42A27DB-BD31-4B8C-83A1-F6EECF244321}">
                <p14:modId xmlns:p14="http://schemas.microsoft.com/office/powerpoint/2010/main" val="3347290556"/>
              </p:ext>
            </p:extLst>
          </p:nvPr>
        </p:nvGraphicFramePr>
        <p:xfrm>
          <a:off x="453483" y="2848496"/>
          <a:ext cx="10972800" cy="2789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ABEA3F2-872E-CAAB-3138-4955F7EF742C}"/>
              </a:ext>
            </a:extLst>
          </p:cNvPr>
          <p:cNvSpPr txBox="1"/>
          <p:nvPr/>
        </p:nvSpPr>
        <p:spPr>
          <a:xfrm>
            <a:off x="609599" y="1502635"/>
            <a:ext cx="9946888" cy="923330"/>
          </a:xfrm>
          <a:prstGeom prst="rect">
            <a:avLst/>
          </a:prstGeom>
          <a:noFill/>
        </p:spPr>
        <p:txBody>
          <a:bodyPr wrap="square">
            <a:spAutoFit/>
          </a:bodyPr>
          <a:lstStyle/>
          <a:p>
            <a:r>
              <a:rPr lang="en-US" dirty="0"/>
              <a:t>Cloud computing is continuous delivery of IT operations over the Internet with pay as much as you use the pricing model. By using cloud computing services, users can access, use, develop and manage several technology services such as databases, storage, and computing power.</a:t>
            </a:r>
          </a:p>
        </p:txBody>
      </p:sp>
    </p:spTree>
    <p:extLst>
      <p:ext uri="{BB962C8B-B14F-4D97-AF65-F5344CB8AC3E}">
        <p14:creationId xmlns:p14="http://schemas.microsoft.com/office/powerpoint/2010/main" val="345032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F72373-D991-2B10-E63D-29033B7C8DB5}"/>
              </a:ext>
            </a:extLst>
          </p:cNvPr>
          <p:cNvSpPr>
            <a:spLocks noGrp="1"/>
          </p:cNvSpPr>
          <p:nvPr>
            <p:ph type="title"/>
          </p:nvPr>
        </p:nvSpPr>
        <p:spPr>
          <a:xfrm>
            <a:off x="609600" y="156860"/>
            <a:ext cx="10972800" cy="868909"/>
          </a:xfrm>
        </p:spPr>
        <p:txBody>
          <a:bodyPr anchor="t">
            <a:normAutofit/>
          </a:bodyPr>
          <a:lstStyle/>
          <a:p>
            <a:r>
              <a:rPr lang="en-US" dirty="0"/>
              <a:t>Cloud Service Companies</a:t>
            </a:r>
          </a:p>
        </p:txBody>
      </p:sp>
      <p:sp>
        <p:nvSpPr>
          <p:cNvPr id="4" name="Slide Number Placeholder 3">
            <a:extLst>
              <a:ext uri="{FF2B5EF4-FFF2-40B4-BE49-F238E27FC236}">
                <a16:creationId xmlns:a16="http://schemas.microsoft.com/office/drawing/2014/main" id="{D12B905E-F3C3-BF9C-45BC-DA8A6A1C6757}"/>
              </a:ext>
            </a:extLst>
          </p:cNvPr>
          <p:cNvSpPr>
            <a:spLocks noGrp="1"/>
          </p:cNvSpPr>
          <p:nvPr>
            <p:ph type="sldNum" sz="quarter" idx="4"/>
          </p:nvPr>
        </p:nvSpPr>
        <p:spPr>
          <a:xfrm>
            <a:off x="609599" y="6272743"/>
            <a:ext cx="3296356" cy="365125"/>
          </a:xfrm>
        </p:spPr>
        <p:txBody>
          <a:bodyPr>
            <a:normAutofit/>
          </a:bodyPr>
          <a:lstStyle/>
          <a:p>
            <a:pPr>
              <a:spcAft>
                <a:spcPts val="600"/>
              </a:spcAft>
            </a:pPr>
            <a:r>
              <a:rPr lang="lv-LV"/>
              <a:t>Riga Technical University</a:t>
            </a:r>
            <a:endParaRPr lang="en-US"/>
          </a:p>
        </p:txBody>
      </p:sp>
      <p:pic>
        <p:nvPicPr>
          <p:cNvPr id="5" name="Picture 4">
            <a:extLst>
              <a:ext uri="{FF2B5EF4-FFF2-40B4-BE49-F238E27FC236}">
                <a16:creationId xmlns:a16="http://schemas.microsoft.com/office/drawing/2014/main" id="{EC7C0E1C-0E3C-59E5-C15E-F92640DABF4E}"/>
              </a:ext>
            </a:extLst>
          </p:cNvPr>
          <p:cNvPicPr>
            <a:picLocks noChangeAspect="1"/>
          </p:cNvPicPr>
          <p:nvPr/>
        </p:nvPicPr>
        <p:blipFill>
          <a:blip r:embed="rId2"/>
          <a:stretch>
            <a:fillRect/>
          </a:stretch>
        </p:blipFill>
        <p:spPr>
          <a:xfrm>
            <a:off x="1219201" y="1858705"/>
            <a:ext cx="3311403" cy="3378076"/>
          </a:xfrm>
          <a:prstGeom prst="rect">
            <a:avLst/>
          </a:prstGeom>
        </p:spPr>
      </p:pic>
      <p:sp>
        <p:nvSpPr>
          <p:cNvPr id="10" name="TextBox 9">
            <a:extLst>
              <a:ext uri="{FF2B5EF4-FFF2-40B4-BE49-F238E27FC236}">
                <a16:creationId xmlns:a16="http://schemas.microsoft.com/office/drawing/2014/main" id="{5CD3F492-0B65-2154-26A1-E232AD71B5E5}"/>
              </a:ext>
            </a:extLst>
          </p:cNvPr>
          <p:cNvSpPr txBox="1"/>
          <p:nvPr/>
        </p:nvSpPr>
        <p:spPr>
          <a:xfrm>
            <a:off x="609600" y="935375"/>
            <a:ext cx="9946888" cy="923330"/>
          </a:xfrm>
          <a:prstGeom prst="rect">
            <a:avLst/>
          </a:prstGeom>
          <a:noFill/>
        </p:spPr>
        <p:txBody>
          <a:bodyPr wrap="square">
            <a:spAutoFit/>
          </a:bodyPr>
          <a:lstStyle/>
          <a:p>
            <a:r>
              <a:rPr lang="en-US" dirty="0"/>
              <a:t>Cloud providers like Amazon Web Services (AWS), Microsoft Azure, Google Cloud Platform (GCP), Alibaba Cloud, Oracle Cloud, and IBM Cloud (</a:t>
            </a:r>
            <a:r>
              <a:rPr lang="en-US" dirty="0" err="1"/>
              <a:t>Kyndryl</a:t>
            </a:r>
            <a:r>
              <a:rPr lang="en-US" dirty="0"/>
              <a:t>) offer different solutions according to customer needs. </a:t>
            </a:r>
          </a:p>
        </p:txBody>
      </p:sp>
      <p:sp>
        <p:nvSpPr>
          <p:cNvPr id="14" name="TextBox 13">
            <a:extLst>
              <a:ext uri="{FF2B5EF4-FFF2-40B4-BE49-F238E27FC236}">
                <a16:creationId xmlns:a16="http://schemas.microsoft.com/office/drawing/2014/main" id="{7AB54CE6-66CD-6774-44D3-E66253E4AD84}"/>
              </a:ext>
            </a:extLst>
          </p:cNvPr>
          <p:cNvSpPr txBox="1"/>
          <p:nvPr/>
        </p:nvSpPr>
        <p:spPr>
          <a:xfrm>
            <a:off x="609600" y="5380007"/>
            <a:ext cx="9946888" cy="646331"/>
          </a:xfrm>
          <a:prstGeom prst="rect">
            <a:avLst/>
          </a:prstGeom>
          <a:noFill/>
        </p:spPr>
        <p:txBody>
          <a:bodyPr wrap="square">
            <a:spAutoFit/>
          </a:bodyPr>
          <a:lstStyle/>
          <a:p>
            <a:r>
              <a:rPr lang="en-US" dirty="0"/>
              <a:t>The Covid 19 pandemic has accelerated companies' transition to cloud operations. The need for cloud computing systems is increasing day by day. </a:t>
            </a:r>
          </a:p>
        </p:txBody>
      </p:sp>
      <p:sp>
        <p:nvSpPr>
          <p:cNvPr id="20" name="TextBox 19">
            <a:extLst>
              <a:ext uri="{FF2B5EF4-FFF2-40B4-BE49-F238E27FC236}">
                <a16:creationId xmlns:a16="http://schemas.microsoft.com/office/drawing/2014/main" id="{2D2291E6-437E-C0DE-4311-7926C5D2881D}"/>
              </a:ext>
            </a:extLst>
          </p:cNvPr>
          <p:cNvSpPr txBox="1"/>
          <p:nvPr/>
        </p:nvSpPr>
        <p:spPr>
          <a:xfrm>
            <a:off x="5850672" y="3849501"/>
            <a:ext cx="3914079" cy="261610"/>
          </a:xfrm>
          <a:prstGeom prst="rect">
            <a:avLst/>
          </a:prstGeom>
          <a:noFill/>
        </p:spPr>
        <p:txBody>
          <a:bodyPr wrap="square">
            <a:spAutoFit/>
          </a:bodyPr>
          <a:lstStyle/>
          <a:p>
            <a:r>
              <a:rPr lang="en-US" sz="1100" dirty="0"/>
              <a:t>Cloud Security Report 2022</a:t>
            </a:r>
          </a:p>
        </p:txBody>
      </p:sp>
      <p:sp>
        <p:nvSpPr>
          <p:cNvPr id="22" name="TextBox 21">
            <a:extLst>
              <a:ext uri="{FF2B5EF4-FFF2-40B4-BE49-F238E27FC236}">
                <a16:creationId xmlns:a16="http://schemas.microsoft.com/office/drawing/2014/main" id="{E793D935-04D0-00DD-4B5B-726A1D263ACF}"/>
              </a:ext>
            </a:extLst>
          </p:cNvPr>
          <p:cNvSpPr txBox="1"/>
          <p:nvPr/>
        </p:nvSpPr>
        <p:spPr>
          <a:xfrm>
            <a:off x="5583044" y="2378397"/>
            <a:ext cx="5672254" cy="1754326"/>
          </a:xfrm>
          <a:prstGeom prst="rect">
            <a:avLst/>
          </a:prstGeom>
          <a:noFill/>
        </p:spPr>
        <p:txBody>
          <a:bodyPr wrap="square">
            <a:spAutoFit/>
          </a:bodyPr>
          <a:lstStyle/>
          <a:p>
            <a:r>
              <a:rPr lang="en-US" dirty="0"/>
              <a:t>Most organizations continue to pursue a hybrid (39%, up from 36% last year) or multi-cloud strategy</a:t>
            </a:r>
          </a:p>
          <a:p>
            <a:r>
              <a:rPr lang="en-US" dirty="0"/>
              <a:t>(33%) to integrate multiple services, for scalability, or for business continuity reasons. Seventy-six</a:t>
            </a:r>
          </a:p>
          <a:p>
            <a:r>
              <a:rPr lang="en-US" dirty="0"/>
              <a:t>percent are utilizing two or more cloud providers.</a:t>
            </a:r>
          </a:p>
          <a:p>
            <a:endParaRPr lang="en-US" dirty="0"/>
          </a:p>
        </p:txBody>
      </p:sp>
    </p:spTree>
    <p:extLst>
      <p:ext uri="{BB962C8B-B14F-4D97-AF65-F5344CB8AC3E}">
        <p14:creationId xmlns:p14="http://schemas.microsoft.com/office/powerpoint/2010/main" val="185548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nchor="ctr">
            <a:normAutofit/>
          </a:bodyPr>
          <a:lstStyle/>
          <a:p>
            <a:r>
              <a:rPr lang="en-US" dirty="0"/>
              <a:t>What is Cloud Security? </a:t>
            </a:r>
            <a:endParaRPr lang="lv-LV" dirty="0"/>
          </a:p>
        </p:txBody>
      </p:sp>
      <p:sp>
        <p:nvSpPr>
          <p:cNvPr id="3" name="Slide Number Placeholder 2"/>
          <p:cNvSpPr>
            <a:spLocks noGrp="1"/>
          </p:cNvSpPr>
          <p:nvPr>
            <p:ph type="sldNum" sz="quarter" idx="10"/>
          </p:nvPr>
        </p:nvSpPr>
        <p:spPr>
          <a:xfrm>
            <a:off x="609599" y="6272743"/>
            <a:ext cx="3296356" cy="365125"/>
          </a:xfrm>
        </p:spPr>
        <p:txBody>
          <a:bodyPr>
            <a:normAutofit/>
          </a:bodyPr>
          <a:lstStyle/>
          <a:p>
            <a:pPr>
              <a:spcAft>
                <a:spcPts val="600"/>
              </a:spcAft>
            </a:pPr>
            <a:r>
              <a:rPr lang="lv-LV"/>
              <a:t>Riga Technical University</a:t>
            </a:r>
            <a:endParaRPr lang="en-US"/>
          </a:p>
        </p:txBody>
      </p:sp>
      <p:graphicFrame>
        <p:nvGraphicFramePr>
          <p:cNvPr id="6" name="Content Placeholder 3">
            <a:extLst>
              <a:ext uri="{FF2B5EF4-FFF2-40B4-BE49-F238E27FC236}">
                <a16:creationId xmlns:a16="http://schemas.microsoft.com/office/drawing/2014/main" id="{DB6DC2D0-DA57-8224-B125-ADE22DDA9CDA}"/>
              </a:ext>
            </a:extLst>
          </p:cNvPr>
          <p:cNvGraphicFramePr>
            <a:graphicFrameLocks noGrp="1"/>
          </p:cNvGraphicFramePr>
          <p:nvPr>
            <p:ph idx="1"/>
            <p:extLst>
              <p:ext uri="{D42A27DB-BD31-4B8C-83A1-F6EECF244321}">
                <p14:modId xmlns:p14="http://schemas.microsoft.com/office/powerpoint/2010/main" val="348780501"/>
              </p:ext>
            </p:extLst>
          </p:nvPr>
        </p:nvGraphicFramePr>
        <p:xfrm>
          <a:off x="657233" y="1897995"/>
          <a:ext cx="10972800" cy="2789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82202108-B57E-1F83-9CB0-A6B281799ECA}"/>
              </a:ext>
            </a:extLst>
          </p:cNvPr>
          <p:cNvSpPr txBox="1"/>
          <p:nvPr/>
        </p:nvSpPr>
        <p:spPr>
          <a:xfrm>
            <a:off x="609600" y="1345184"/>
            <a:ext cx="9946888" cy="646331"/>
          </a:xfrm>
          <a:prstGeom prst="rect">
            <a:avLst/>
          </a:prstGeom>
          <a:noFill/>
        </p:spPr>
        <p:txBody>
          <a:bodyPr wrap="square">
            <a:spAutoFit/>
          </a:bodyPr>
          <a:lstStyle/>
          <a:p>
            <a:r>
              <a:rPr lang="en-US" dirty="0"/>
              <a:t>Cloud security is designed with technology, protocols, and best practices that protect cloud computing systems, applications, or websites running in the cloud, and data held in the cloud. </a:t>
            </a:r>
          </a:p>
        </p:txBody>
      </p:sp>
      <p:sp>
        <p:nvSpPr>
          <p:cNvPr id="12" name="TextBox 11">
            <a:extLst>
              <a:ext uri="{FF2B5EF4-FFF2-40B4-BE49-F238E27FC236}">
                <a16:creationId xmlns:a16="http://schemas.microsoft.com/office/drawing/2014/main" id="{EBDC69DA-80E0-9EBC-FBE3-17320F465594}"/>
              </a:ext>
            </a:extLst>
          </p:cNvPr>
          <p:cNvSpPr txBox="1"/>
          <p:nvPr/>
        </p:nvSpPr>
        <p:spPr>
          <a:xfrm>
            <a:off x="657233" y="4778270"/>
            <a:ext cx="9946888" cy="923330"/>
          </a:xfrm>
          <a:prstGeom prst="rect">
            <a:avLst/>
          </a:prstGeom>
          <a:noFill/>
        </p:spPr>
        <p:txBody>
          <a:bodyPr wrap="square">
            <a:spAutoFit/>
          </a:bodyPr>
          <a:lstStyle/>
          <a:p>
            <a:r>
              <a:rPr lang="en-US" dirty="0"/>
              <a:t>Cloud security is designed to protect these things; physical networks, data storage, data servers, computer virtualization frameworks, operating systems, middleware, runtime environments, data, applications, and end-user hardware</a:t>
            </a:r>
          </a:p>
        </p:txBody>
      </p:sp>
    </p:spTree>
    <p:extLst>
      <p:ext uri="{BB962C8B-B14F-4D97-AF65-F5344CB8AC3E}">
        <p14:creationId xmlns:p14="http://schemas.microsoft.com/office/powerpoint/2010/main" val="340343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3965"/>
            <a:ext cx="10972800" cy="770685"/>
          </a:xfrm>
        </p:spPr>
        <p:txBody>
          <a:bodyPr anchor="ctr">
            <a:normAutofit/>
          </a:bodyPr>
          <a:lstStyle/>
          <a:p>
            <a:r>
              <a:rPr lang="en-US" dirty="0"/>
              <a:t>How to make cloud secured? </a:t>
            </a:r>
            <a:endParaRPr lang="lv-LV" dirty="0"/>
          </a:p>
        </p:txBody>
      </p:sp>
      <p:sp>
        <p:nvSpPr>
          <p:cNvPr id="3" name="Slide Number Placeholder 2"/>
          <p:cNvSpPr>
            <a:spLocks noGrp="1"/>
          </p:cNvSpPr>
          <p:nvPr>
            <p:ph type="sldNum" sz="quarter" idx="10"/>
          </p:nvPr>
        </p:nvSpPr>
        <p:spPr>
          <a:xfrm>
            <a:off x="609599" y="6272743"/>
            <a:ext cx="3296356" cy="365125"/>
          </a:xfrm>
        </p:spPr>
        <p:txBody>
          <a:bodyPr>
            <a:normAutofit/>
          </a:bodyPr>
          <a:lstStyle/>
          <a:p>
            <a:pPr>
              <a:spcAft>
                <a:spcPts val="600"/>
              </a:spcAft>
            </a:pPr>
            <a:r>
              <a:rPr lang="lv-LV"/>
              <a:t>Riga Technical University</a:t>
            </a:r>
            <a:endParaRPr lang="en-US"/>
          </a:p>
        </p:txBody>
      </p:sp>
      <p:graphicFrame>
        <p:nvGraphicFramePr>
          <p:cNvPr id="6" name="Content Placeholder 3">
            <a:extLst>
              <a:ext uri="{FF2B5EF4-FFF2-40B4-BE49-F238E27FC236}">
                <a16:creationId xmlns:a16="http://schemas.microsoft.com/office/drawing/2014/main" id="{0CBCA022-A773-DA56-6739-FE4B0A5C8D8B}"/>
              </a:ext>
            </a:extLst>
          </p:cNvPr>
          <p:cNvGraphicFramePr>
            <a:graphicFrameLocks noGrp="1"/>
          </p:cNvGraphicFramePr>
          <p:nvPr>
            <p:ph idx="1"/>
            <p:extLst>
              <p:ext uri="{D42A27DB-BD31-4B8C-83A1-F6EECF244321}">
                <p14:modId xmlns:p14="http://schemas.microsoft.com/office/powerpoint/2010/main" val="601708134"/>
              </p:ext>
            </p:extLst>
          </p:nvPr>
        </p:nvGraphicFramePr>
        <p:xfrm>
          <a:off x="609600" y="1454150"/>
          <a:ext cx="10972800" cy="403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6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F4F2C282-8D11-59DF-3B64-B5C989800654}"/>
              </a:ext>
            </a:extLst>
          </p:cNvPr>
          <p:cNvPicPr>
            <a:picLocks noGrp="1" noChangeAspect="1"/>
          </p:cNvPicPr>
          <p:nvPr>
            <p:ph sz="half" idx="1"/>
          </p:nvPr>
        </p:nvPicPr>
        <p:blipFill>
          <a:blip r:embed="rId2"/>
          <a:srcRect/>
          <a:stretch/>
        </p:blipFill>
        <p:spPr>
          <a:xfrm>
            <a:off x="269239" y="2086984"/>
            <a:ext cx="5555724" cy="3253820"/>
          </a:xfrm>
        </p:spPr>
      </p:pic>
      <p:sp>
        <p:nvSpPr>
          <p:cNvPr id="3" name="Slide Number Placeholder 2"/>
          <p:cNvSpPr>
            <a:spLocks noGrp="1"/>
          </p:cNvSpPr>
          <p:nvPr>
            <p:ph type="sldNum" sz="quarter" idx="4"/>
          </p:nvPr>
        </p:nvSpPr>
        <p:spPr>
          <a:xfrm>
            <a:off x="609599" y="6272743"/>
            <a:ext cx="3296356" cy="365125"/>
          </a:xfrm>
        </p:spPr>
        <p:txBody>
          <a:bodyPr>
            <a:normAutofit/>
          </a:bodyPr>
          <a:lstStyle/>
          <a:p>
            <a:pPr>
              <a:spcAft>
                <a:spcPts val="600"/>
              </a:spcAft>
            </a:pPr>
            <a:r>
              <a:rPr lang="lv-LV"/>
              <a:t>Riga Technical University</a:t>
            </a:r>
            <a:endParaRPr lang="en-US"/>
          </a:p>
        </p:txBody>
      </p:sp>
      <p:sp>
        <p:nvSpPr>
          <p:cNvPr id="2" name="Title 1"/>
          <p:cNvSpPr>
            <a:spLocks noGrp="1"/>
          </p:cNvSpPr>
          <p:nvPr>
            <p:ph type="body" sz="quarter" idx="11"/>
          </p:nvPr>
        </p:nvSpPr>
        <p:spPr>
          <a:xfrm>
            <a:off x="609600" y="419100"/>
            <a:ext cx="10972800" cy="990600"/>
          </a:xfrm>
        </p:spPr>
        <p:txBody>
          <a:bodyPr>
            <a:normAutofit/>
          </a:bodyPr>
          <a:lstStyle/>
          <a:p>
            <a:r>
              <a:rPr lang="en-US" dirty="0"/>
              <a:t>Cloud Security Trends </a:t>
            </a:r>
            <a:endParaRPr lang="lv-LV" dirty="0"/>
          </a:p>
        </p:txBody>
      </p:sp>
      <p:graphicFrame>
        <p:nvGraphicFramePr>
          <p:cNvPr id="13" name="Content Placeholder 3">
            <a:extLst>
              <a:ext uri="{FF2B5EF4-FFF2-40B4-BE49-F238E27FC236}">
                <a16:creationId xmlns:a16="http://schemas.microsoft.com/office/drawing/2014/main" id="{2F97F3C8-528A-E519-71F7-C623ECB403EC}"/>
              </a:ext>
            </a:extLst>
          </p:cNvPr>
          <p:cNvGraphicFramePr>
            <a:graphicFrameLocks noGrp="1"/>
          </p:cNvGraphicFramePr>
          <p:nvPr>
            <p:ph sz="half" idx="2"/>
            <p:extLst>
              <p:ext uri="{D42A27DB-BD31-4B8C-83A1-F6EECF244321}">
                <p14:modId xmlns:p14="http://schemas.microsoft.com/office/powerpoint/2010/main" val="3748922366"/>
              </p:ext>
            </p:extLst>
          </p:nvPr>
        </p:nvGraphicFramePr>
        <p:xfrm>
          <a:off x="6197600" y="1600201"/>
          <a:ext cx="5384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099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A picture containing water sport, sport, swimming, ocean floor&#10;&#10;Description automatically generated">
            <a:extLst>
              <a:ext uri="{FF2B5EF4-FFF2-40B4-BE49-F238E27FC236}">
                <a16:creationId xmlns:a16="http://schemas.microsoft.com/office/drawing/2014/main" id="{F4EEBFA2-CC42-4BF9-227C-1F13FA278F99}"/>
              </a:ext>
            </a:extLst>
          </p:cNvPr>
          <p:cNvPicPr>
            <a:picLocks noGrp="1" noChangeAspect="1"/>
          </p:cNvPicPr>
          <p:nvPr>
            <p:ph sz="half" idx="1"/>
          </p:nvPr>
        </p:nvPicPr>
        <p:blipFill>
          <a:blip r:embed="rId2"/>
          <a:stretch>
            <a:fillRect/>
          </a:stretch>
        </p:blipFill>
        <p:spPr>
          <a:xfrm>
            <a:off x="373255" y="2216074"/>
            <a:ext cx="5700246" cy="32057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Slide Number Placeholder 2"/>
          <p:cNvSpPr>
            <a:spLocks noGrp="1"/>
          </p:cNvSpPr>
          <p:nvPr>
            <p:ph type="sldNum" sz="quarter" idx="4"/>
          </p:nvPr>
        </p:nvSpPr>
        <p:spPr>
          <a:xfrm>
            <a:off x="609599" y="6272743"/>
            <a:ext cx="3296356" cy="365125"/>
          </a:xfrm>
        </p:spPr>
        <p:txBody>
          <a:bodyPr>
            <a:normAutofit/>
          </a:bodyPr>
          <a:lstStyle/>
          <a:p>
            <a:pPr>
              <a:spcAft>
                <a:spcPts val="600"/>
              </a:spcAft>
            </a:pPr>
            <a:r>
              <a:rPr lang="lv-LV"/>
              <a:t>Riga Technical University</a:t>
            </a:r>
            <a:endParaRPr lang="en-US"/>
          </a:p>
        </p:txBody>
      </p:sp>
      <p:sp>
        <p:nvSpPr>
          <p:cNvPr id="2" name="Title 1"/>
          <p:cNvSpPr>
            <a:spLocks noGrp="1"/>
          </p:cNvSpPr>
          <p:nvPr>
            <p:ph type="body" sz="quarter" idx="11"/>
          </p:nvPr>
        </p:nvSpPr>
        <p:spPr>
          <a:xfrm>
            <a:off x="609600" y="419100"/>
            <a:ext cx="10972800" cy="990600"/>
          </a:xfrm>
        </p:spPr>
        <p:txBody>
          <a:bodyPr>
            <a:normAutofit/>
          </a:bodyPr>
          <a:lstStyle/>
          <a:p>
            <a:r>
              <a:rPr lang="en-US" dirty="0"/>
              <a:t>Cloud Vulnerabilities </a:t>
            </a:r>
            <a:endParaRPr lang="lv-LV" dirty="0"/>
          </a:p>
        </p:txBody>
      </p:sp>
      <p:graphicFrame>
        <p:nvGraphicFramePr>
          <p:cNvPr id="6" name="Content Placeholder 3">
            <a:extLst>
              <a:ext uri="{FF2B5EF4-FFF2-40B4-BE49-F238E27FC236}">
                <a16:creationId xmlns:a16="http://schemas.microsoft.com/office/drawing/2014/main" id="{D2CAD43B-602D-EAB8-0DFF-B496F7E7853E}"/>
              </a:ext>
            </a:extLst>
          </p:cNvPr>
          <p:cNvGraphicFramePr>
            <a:graphicFrameLocks noGrp="1"/>
          </p:cNvGraphicFramePr>
          <p:nvPr>
            <p:ph sz="half" idx="2"/>
            <p:extLst>
              <p:ext uri="{D42A27DB-BD31-4B8C-83A1-F6EECF244321}">
                <p14:modId xmlns:p14="http://schemas.microsoft.com/office/powerpoint/2010/main" val="625831261"/>
              </p:ext>
            </p:extLst>
          </p:nvPr>
        </p:nvGraphicFramePr>
        <p:xfrm>
          <a:off x="6197600" y="1600201"/>
          <a:ext cx="5384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565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nchor="t">
            <a:normAutofit/>
          </a:bodyPr>
          <a:lstStyle/>
          <a:p>
            <a:r>
              <a:rPr lang="en-US" dirty="0"/>
              <a:t>Misconfiguration</a:t>
            </a:r>
            <a:endParaRPr lang="lv-LV" dirty="0"/>
          </a:p>
        </p:txBody>
      </p:sp>
      <p:sp>
        <p:nvSpPr>
          <p:cNvPr id="3" name="Slide Number Placeholder 2"/>
          <p:cNvSpPr>
            <a:spLocks noGrp="1"/>
          </p:cNvSpPr>
          <p:nvPr>
            <p:ph type="sldNum" sz="quarter" idx="4"/>
          </p:nvPr>
        </p:nvSpPr>
        <p:spPr>
          <a:xfrm>
            <a:off x="609599" y="6272743"/>
            <a:ext cx="3296356" cy="365125"/>
          </a:xfrm>
        </p:spPr>
        <p:txBody>
          <a:bodyPr>
            <a:normAutofit/>
          </a:bodyPr>
          <a:lstStyle/>
          <a:p>
            <a:pPr>
              <a:spcAft>
                <a:spcPts val="600"/>
              </a:spcAft>
            </a:pPr>
            <a:r>
              <a:rPr lang="lv-LV"/>
              <a:t>Riga Technical University</a:t>
            </a:r>
            <a:endParaRPr lang="en-US"/>
          </a:p>
        </p:txBody>
      </p:sp>
      <p:graphicFrame>
        <p:nvGraphicFramePr>
          <p:cNvPr id="6" name="Content Placeholder 3">
            <a:extLst>
              <a:ext uri="{FF2B5EF4-FFF2-40B4-BE49-F238E27FC236}">
                <a16:creationId xmlns:a16="http://schemas.microsoft.com/office/drawing/2014/main" id="{CF0E16BF-E286-30B9-E52B-60B38C924ACC}"/>
              </a:ext>
            </a:extLst>
          </p:cNvPr>
          <p:cNvGraphicFramePr>
            <a:graphicFrameLocks noGrp="1"/>
          </p:cNvGraphicFramePr>
          <p:nvPr>
            <p:ph idx="1"/>
            <p:extLst>
              <p:ext uri="{D42A27DB-BD31-4B8C-83A1-F6EECF244321}">
                <p14:modId xmlns:p14="http://schemas.microsoft.com/office/powerpoint/2010/main" val="2997279726"/>
              </p:ext>
            </p:extLst>
          </p:nvPr>
        </p:nvGraphicFramePr>
        <p:xfrm>
          <a:off x="609600" y="1453932"/>
          <a:ext cx="10972800" cy="2789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08539D2-F2F0-F441-FA7A-433C961471FB}"/>
              </a:ext>
            </a:extLst>
          </p:cNvPr>
          <p:cNvSpPr txBox="1"/>
          <p:nvPr/>
        </p:nvSpPr>
        <p:spPr>
          <a:xfrm>
            <a:off x="1718268" y="4796237"/>
            <a:ext cx="7928150" cy="923330"/>
          </a:xfrm>
          <a:prstGeom prst="rect">
            <a:avLst/>
          </a:prstGeom>
          <a:noFill/>
        </p:spPr>
        <p:txBody>
          <a:bodyPr wrap="square" rtlCol="0">
            <a:spAutoFit/>
          </a:bodyPr>
          <a:lstStyle/>
          <a:p>
            <a:r>
              <a:rPr lang="lv-LV" sz="1800">
                <a:effectLst/>
                <a:latin typeface="Times New Roman" panose="02020603050405020304" pitchFamily="18" charset="0"/>
                <a:ea typeface="Calibri" panose="020F0502020204030204" pitchFamily="34" charset="0"/>
              </a:rPr>
              <a:t>Misconfigurations can take many forms and shapes, a few of which are public data storage, using an out-of-date version of SSL/TLS, and using one place secure secret management solution. </a:t>
            </a:r>
            <a:endParaRPr lang="en-US" dirty="0"/>
          </a:p>
        </p:txBody>
      </p:sp>
    </p:spTree>
    <p:extLst>
      <p:ext uri="{BB962C8B-B14F-4D97-AF65-F5344CB8AC3E}">
        <p14:creationId xmlns:p14="http://schemas.microsoft.com/office/powerpoint/2010/main" val="2855734004"/>
      </p:ext>
    </p:extLst>
  </p:cSld>
  <p:clrMapOvr>
    <a:masterClrMapping/>
  </p:clrMapOvr>
</p:sld>
</file>

<file path=ppt/theme/theme1.xml><?xml version="1.0" encoding="utf-8"?>
<a:theme xmlns:a="http://schemas.openxmlformats.org/drawingml/2006/main" name="L_Ekspresis_PPT_pamatne">
  <a:themeElements>
    <a:clrScheme name="Custom 6">
      <a:dk1>
        <a:srgbClr val="005551"/>
      </a:dk1>
      <a:lt1>
        <a:srgbClr val="FFFFFF"/>
      </a:lt1>
      <a:dk2>
        <a:srgbClr val="005551"/>
      </a:dk2>
      <a:lt2>
        <a:srgbClr val="FFFFFF"/>
      </a:lt2>
      <a:accent1>
        <a:srgbClr val="005551"/>
      </a:accent1>
      <a:accent2>
        <a:srgbClr val="BDCF3C"/>
      </a:accent2>
      <a:accent3>
        <a:srgbClr val="B72E91"/>
      </a:accent3>
      <a:accent4>
        <a:srgbClr val="27C4A6"/>
      </a:accent4>
      <a:accent5>
        <a:srgbClr val="FFC832"/>
      </a:accent5>
      <a:accent6>
        <a:srgbClr val="00B9F1"/>
      </a:accent6>
      <a:hlink>
        <a:srgbClr val="8B5BA4"/>
      </a:hlink>
      <a:folHlink>
        <a:srgbClr val="BFBFB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L_Ekspresis_PPT_pamatne.potx</Template>
  <TotalTime>9055</TotalTime>
  <Words>1735</Words>
  <Application>Microsoft Office PowerPoint</Application>
  <PresentationFormat>Widescreen</PresentationFormat>
  <Paragraphs>138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L_Ekspresis_PPT_pamatne</vt:lpstr>
      <vt:lpstr>PowerPoint Presentation</vt:lpstr>
      <vt:lpstr>Agenda</vt:lpstr>
      <vt:lpstr>Introduction to Cloud </vt:lpstr>
      <vt:lpstr>Cloud Service Companies</vt:lpstr>
      <vt:lpstr>What is Cloud Security? </vt:lpstr>
      <vt:lpstr>How to make cloud secured? </vt:lpstr>
      <vt:lpstr>PowerPoint Presentation</vt:lpstr>
      <vt:lpstr>PowerPoint Presentation</vt:lpstr>
      <vt:lpstr>Misconfiguration</vt:lpstr>
      <vt:lpstr>PowerPoint Presentation</vt:lpstr>
      <vt:lpstr>Lack of Visibility </vt:lpstr>
      <vt:lpstr>PowerPoint Presentation</vt:lpstr>
      <vt:lpstr>Malicious Insiders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your attention! </vt:lpstr>
    </vt:vector>
  </TitlesOfParts>
  <Company>ESM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JZ</dc:creator>
  <cp:lastModifiedBy>Kyaw Min Thant</cp:lastModifiedBy>
  <cp:revision>247</cp:revision>
  <dcterms:created xsi:type="dcterms:W3CDTF">2015-01-14T08:45:22Z</dcterms:created>
  <dcterms:modified xsi:type="dcterms:W3CDTF">2022-12-08T10:31:35Z</dcterms:modified>
</cp:coreProperties>
</file>