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6F5C-5738-8EEA-2083-ED8FF07C8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59ECD-1791-437E-9C79-C1FA32EF0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DB4CB-95C0-60E8-0AE3-CD49037F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D52-0A32-A24D-B4E3-CB3EA7073DE8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776E-A692-C21C-6003-C45E7398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62C92-0F85-07E7-FEE8-9D1BB1BF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CA9C-D5B5-2C47-AD2E-271F845D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15FA-E7B7-8C46-156A-130712BE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70D2-E569-F3A3-10A2-238329FCE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5849B-BB76-E57B-046F-66F95392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D52-0A32-A24D-B4E3-CB3EA7073DE8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54F2-EC68-D3AD-F77D-6EA2620E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34946-0B6A-4D83-B332-D7E76CE4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CA9C-D5B5-2C47-AD2E-271F845D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7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18611-D185-A117-9FBB-44CD478BC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3F375-2412-9A5C-5F39-4872AB919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FA29A-8A28-B172-BD0C-E63AA615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D52-0A32-A24D-B4E3-CB3EA7073DE8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F6B4-2A9E-BD8D-A143-4B8E5B2C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4496E-AACC-EA41-E0C5-08181DD9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CA9C-D5B5-2C47-AD2E-271F845D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DDD0-DA89-3875-87D5-D64A9D91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A187-EF1D-7DEF-01B9-457424D0D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4F954-FCFD-A18C-373B-F1094888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D52-0A32-A24D-B4E3-CB3EA7073DE8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C5975-FC66-4961-02DF-46EF099F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26BA-9CFC-6D6C-32FB-61E86B03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CA9C-D5B5-2C47-AD2E-271F845D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C57B-38A8-969E-E6CE-5B815803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5BA5-C2A5-888C-A0FA-AD8B32F77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4BF81-3109-12B0-9630-4141C048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D52-0A32-A24D-B4E3-CB3EA7073DE8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8E597-540C-3E26-C495-D0E10664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F1478-9411-9E12-8CCA-990D821C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CA9C-D5B5-2C47-AD2E-271F845D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3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4BCF-090A-14CD-4C3F-9C2C121F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FEE1-A5B5-AE67-66F2-510C7BB99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CF171-60C8-D852-30DF-5B83DE391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CB8CC-7D2F-FCA9-6C22-8BDA5C4F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D52-0A32-A24D-B4E3-CB3EA7073DE8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48C68-1935-6C8D-FE73-3BE06377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342A5-F32B-1C5B-47B3-77FF792A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CA9C-D5B5-2C47-AD2E-271F845D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5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CE7F-2F57-DCF7-301A-BAC36E83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EE3C-26BD-2D24-C1E5-7E391E8E7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1309C-A342-AABA-62CE-8141A2EA5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AA983-DEDE-3A86-B5A2-8B036ADA4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C3353-AB81-62BD-BB38-BFD45E58B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16119-046C-214D-6D70-AB66F199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D52-0A32-A24D-B4E3-CB3EA7073DE8}" type="datetimeFigureOut">
              <a:rPr lang="en-US" smtClean="0"/>
              <a:t>6/5/22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DB50B-873C-64E5-C888-3AB5E640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88FBC-1995-00E2-2AF3-9353903B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CA9C-D5B5-2C47-AD2E-271F845D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7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A4FE-46D1-5AD5-06DC-9CFBF36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07BD9-013E-7C03-1AB3-3ABBA0DD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D52-0A32-A24D-B4E3-CB3EA7073DE8}" type="datetimeFigureOut">
              <a:rPr lang="en-US" smtClean="0"/>
              <a:t>6/5/22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021EB-FC46-0F8B-4373-67FF12D6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44ACA-14A7-2088-7523-4DD6623B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CA9C-D5B5-2C47-AD2E-271F845D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0524A-F765-CF4A-4A98-6FB64A50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D52-0A32-A24D-B4E3-CB3EA7073DE8}" type="datetimeFigureOut">
              <a:rPr lang="en-US" smtClean="0"/>
              <a:t>6/5/22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1833C-BAB0-CA13-C5BA-CA66CF5D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17515-4429-D226-2DEE-08223EA3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CA9C-D5B5-2C47-AD2E-271F845D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3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9E9C-23D2-76EE-3C01-BC0EE462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8164B-CA59-FEA2-FCAB-F72EDF6B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02182-C294-30A6-FE9F-5CD9639A7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9920C-2384-4484-D5D2-9A412901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D52-0A32-A24D-B4E3-CB3EA7073DE8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0F05A-2282-441D-B5E9-37154D66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4A89B-D13E-E83D-E663-81D7A418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CA9C-D5B5-2C47-AD2E-271F845D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C3D4-0199-C7E4-2319-C41FC706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7E276-9259-FEB9-32CD-030B53489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EB1BE-27AF-ACB4-7982-10A5C40C7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391F0-C72B-5222-0A2B-E7537E16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D52-0A32-A24D-B4E3-CB3EA7073DE8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AAB46-7622-3547-3649-38BA5DA6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6F288-6871-8457-49E8-9BE33EDA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CA9C-D5B5-2C47-AD2E-271F845D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8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F0CCB-9E83-FA37-5A98-E4789295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E3ED3-8035-254A-A7C3-43B748F08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8343F-F71C-0774-FE0B-850932A82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DD52-0A32-A24D-B4E3-CB3EA7073DE8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269CD-3912-A12A-F957-494994176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20DCC-4D0F-8371-7D32-31A4A19B8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FCA9C-D5B5-2C47-AD2E-271F845D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0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turtle, light&#10;&#10;Description automatically generated">
            <a:extLst>
              <a:ext uri="{FF2B5EF4-FFF2-40B4-BE49-F238E27FC236}">
                <a16:creationId xmlns:a16="http://schemas.microsoft.com/office/drawing/2014/main" id="{32B49E9F-0972-AC43-2524-E28853DB2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59" y="1253881"/>
            <a:ext cx="7447741" cy="4170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A39C27-16CF-0B84-9CE6-8A1832EE12B6}"/>
              </a:ext>
            </a:extLst>
          </p:cNvPr>
          <p:cNvSpPr txBox="1"/>
          <p:nvPr/>
        </p:nvSpPr>
        <p:spPr>
          <a:xfrm>
            <a:off x="2532400" y="1347029"/>
            <a:ext cx="64952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Sustainable Finance Ltd</a:t>
            </a:r>
          </a:p>
          <a:p>
            <a:r>
              <a:rPr lang="en-US" b="1" dirty="0">
                <a:solidFill>
                  <a:schemeClr val="bg1"/>
                </a:solidFill>
              </a:rPr>
              <a:t>Powered by Kyriba</a:t>
            </a:r>
          </a:p>
        </p:txBody>
      </p:sp>
    </p:spTree>
    <p:extLst>
      <p:ext uri="{BB962C8B-B14F-4D97-AF65-F5344CB8AC3E}">
        <p14:creationId xmlns:p14="http://schemas.microsoft.com/office/powerpoint/2010/main" val="81599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green, conifer, plant&#10;&#10;Description automatically generated">
            <a:extLst>
              <a:ext uri="{FF2B5EF4-FFF2-40B4-BE49-F238E27FC236}">
                <a16:creationId xmlns:a16="http://schemas.microsoft.com/office/drawing/2014/main" id="{6E0BF327-7D52-A0E9-B4D7-2FC348790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58" y="1253881"/>
            <a:ext cx="7447741" cy="40739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A39C27-16CF-0B84-9CE6-8A1832EE12B6}"/>
              </a:ext>
            </a:extLst>
          </p:cNvPr>
          <p:cNvSpPr txBox="1"/>
          <p:nvPr/>
        </p:nvSpPr>
        <p:spPr>
          <a:xfrm>
            <a:off x="2532400" y="1347029"/>
            <a:ext cx="64952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53647"/>
                    </a:srgbClr>
                  </a:outerShdw>
                </a:effectLst>
              </a:rPr>
              <a:t>Sustainable Finance Ltd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Powered by Kyriba</a:t>
            </a:r>
          </a:p>
        </p:txBody>
      </p:sp>
    </p:spTree>
    <p:extLst>
      <p:ext uri="{BB962C8B-B14F-4D97-AF65-F5344CB8AC3E}">
        <p14:creationId xmlns:p14="http://schemas.microsoft.com/office/powerpoint/2010/main" val="123899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Yussuf Mussa Ali</dc:creator>
  <cp:lastModifiedBy>Yussuf Mussa Ali</cp:lastModifiedBy>
  <cp:revision>1</cp:revision>
  <dcterms:created xsi:type="dcterms:W3CDTF">2022-06-05T18:49:24Z</dcterms:created>
  <dcterms:modified xsi:type="dcterms:W3CDTF">2022-06-05T19:10:52Z</dcterms:modified>
</cp:coreProperties>
</file>