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기말프로젝트발표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9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인공지능의 응용 분야 중 하나인 컴퓨터비전을 이용하여 주사위의 눈을 인식하고 </a:t>
            </a:r>
            <a:r>
              <a:rPr lang="ko-KR" altLang="en-US" dirty="0" smtClean="0"/>
              <a:t>스텝</a:t>
            </a:r>
            <a:r>
              <a:rPr lang="ko-KR" altLang="en-US" dirty="0" smtClean="0"/>
              <a:t> </a:t>
            </a:r>
            <a:r>
              <a:rPr lang="ko-KR" altLang="en-US" dirty="0" smtClean="0"/>
              <a:t>모터를 주사위의 눈의 개수만큼 회전하는 프로그램을 짜려고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1575005"/>
            <a:ext cx="1391673" cy="132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411" y="330551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주사위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2" y="1466939"/>
            <a:ext cx="1600393" cy="160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658" y="3305512"/>
            <a:ext cx="152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휴대폰 카메라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4" y="498406"/>
            <a:ext cx="2347376" cy="167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5946" y="256258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PC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11" y="3364629"/>
            <a:ext cx="864798" cy="57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28" y="4150982"/>
            <a:ext cx="2551365" cy="1857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5491" y="62179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24656" y="1551652"/>
            <a:ext cx="1729191" cy="236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65640" y="1396390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돌림판및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스텝</a:t>
            </a:r>
            <a:r>
              <a:rPr lang="ko-KR" altLang="en-US" sz="1400" b="1" dirty="0" err="1" smtClean="0"/>
              <a:t>모터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2" idx="3"/>
            <a:endCxn id="4" idx="1"/>
          </p:cNvCxnSpPr>
          <p:nvPr/>
        </p:nvCxnSpPr>
        <p:spPr>
          <a:xfrm>
            <a:off x="1869502" y="2238074"/>
            <a:ext cx="1046090" cy="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6" idx="1"/>
          </p:cNvCxnSpPr>
          <p:nvPr/>
        </p:nvCxnSpPr>
        <p:spPr>
          <a:xfrm flipV="1">
            <a:off x="4515985" y="1335637"/>
            <a:ext cx="1351139" cy="93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67393" y="5105400"/>
            <a:ext cx="2121207" cy="2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</p:cNvCxnSpPr>
          <p:nvPr/>
        </p:nvCxnSpPr>
        <p:spPr>
          <a:xfrm flipH="1">
            <a:off x="10388600" y="3596696"/>
            <a:ext cx="652" cy="150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400" y="2171700"/>
            <a:ext cx="704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Ai.py</a:t>
            </a:r>
            <a:r>
              <a:rPr lang="ko-KR" altLang="en-US" sz="2800" dirty="0" smtClean="0"/>
              <a:t>는 주사위이미지를 인식하는 </a:t>
            </a:r>
            <a:r>
              <a:rPr lang="en-US" altLang="ko-KR" sz="2800" dirty="0" err="1" smtClean="0"/>
              <a:t>ai</a:t>
            </a:r>
            <a:r>
              <a:rPr lang="ko-KR" altLang="en-US" sz="2800" dirty="0" smtClean="0"/>
              <a:t>알고리즘을 이용하여 여러 모양의 주사위를 인식하여 학습할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휴대폰카메라 및 이미지처리는 </a:t>
            </a:r>
            <a:r>
              <a:rPr lang="en-US" altLang="ko-KR" sz="2800" dirty="0" err="1" smtClean="0"/>
              <a:t>openCV</a:t>
            </a:r>
            <a:r>
              <a:rPr lang="ko-KR" altLang="en-US" sz="2800" dirty="0" smtClean="0"/>
              <a:t>를 이용한다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스텝</a:t>
            </a:r>
            <a:r>
              <a:rPr lang="ko-KR" altLang="en-US" sz="2800" dirty="0" smtClean="0"/>
              <a:t>모터제어는 </a:t>
            </a:r>
            <a:r>
              <a:rPr lang="ko-KR" altLang="en-US" sz="2800" dirty="0" err="1" smtClean="0"/>
              <a:t>아두이노를</a:t>
            </a:r>
            <a:r>
              <a:rPr lang="ko-KR" altLang="en-US" sz="2800" dirty="0" smtClean="0"/>
              <a:t> 이용한다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8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기말프로젝트발표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Windows 사용자</cp:lastModifiedBy>
  <cp:revision>11</cp:revision>
  <dcterms:created xsi:type="dcterms:W3CDTF">2022-10-28T05:39:34Z</dcterms:created>
  <dcterms:modified xsi:type="dcterms:W3CDTF">2022-10-31T05:15:47Z</dcterms:modified>
</cp:coreProperties>
</file>