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F0A6-8297-4949-8FE6-50B8D5E28ADB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기말프로젝트발표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인공지능의 응용 분야 중 하나인 컴퓨터비전을 이용하여 주사위의 눈을 인식하고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모터를 주사위의 눈의 개수만큼 회전하는 프로그램을 짜려고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9" y="1575005"/>
            <a:ext cx="1391673" cy="1326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7411" y="3305512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주사위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92" y="1466939"/>
            <a:ext cx="1600393" cy="1600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2451" y="3305512"/>
            <a:ext cx="126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카메라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59" y="303968"/>
            <a:ext cx="2347376" cy="167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1537" y="252209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모니터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80" y="3116044"/>
            <a:ext cx="864798" cy="57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28" y="4150982"/>
            <a:ext cx="2551365" cy="18571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5491" y="621791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UNO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304" y="1575005"/>
            <a:ext cx="1729191" cy="23141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51324" y="4281055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돌림판및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서브모터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84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8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기말프로젝트발표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p</cp:lastModifiedBy>
  <cp:revision>7</cp:revision>
  <dcterms:created xsi:type="dcterms:W3CDTF">2022-10-28T05:39:34Z</dcterms:created>
  <dcterms:modified xsi:type="dcterms:W3CDTF">2022-10-28T09:17:24Z</dcterms:modified>
</cp:coreProperties>
</file>