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60" r:id="rId4"/>
    <p:sldId id="263" r:id="rId5"/>
    <p:sldId id="267" r:id="rId6"/>
    <p:sldId id="261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7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8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9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136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6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45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47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03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8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1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0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26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4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6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5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0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Názov témy riešenia</a:t>
            </a:r>
            <a:endParaRPr lang="en-GB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Meno riešiteľa/</a:t>
            </a:r>
            <a:r>
              <a:rPr lang="sk-SK" dirty="0" err="1" smtClean="0"/>
              <a:t>ľov</a:t>
            </a:r>
            <a:endParaRPr lang="sk-SK" dirty="0" smtClean="0"/>
          </a:p>
          <a:p>
            <a:r>
              <a:rPr lang="sk-SK" dirty="0" smtClean="0"/>
              <a:t>Vedúci projektu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3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Inšpirácia pre prezentovanie riešenia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Paul </a:t>
            </a:r>
            <a:r>
              <a:rPr lang="sk-SK" b="1" dirty="0" err="1"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</a:rPr>
              <a:t>Gaugin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b="1" dirty="0"/>
              <a:t>Odkiaľ prichádzame, kto sme a kam ideme?</a:t>
            </a:r>
            <a:r>
              <a:rPr lang="sk-SK" dirty="0"/>
              <a:t>	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>
              <a:buFontTx/>
              <a:buChar char="-"/>
            </a:pPr>
            <a:r>
              <a:rPr lang="sk-SK" b="1" dirty="0" smtClean="0"/>
              <a:t>Prichádzame - </a:t>
            </a:r>
            <a:r>
              <a:rPr lang="sk-SK" b="1" i="1" dirty="0" smtClean="0"/>
              <a:t>znalosti alebo výsledky z predošlých riešení</a:t>
            </a:r>
          </a:p>
          <a:p>
            <a:pPr>
              <a:buFontTx/>
              <a:buChar char="-"/>
            </a:pPr>
            <a:r>
              <a:rPr lang="sk-SK" b="1" dirty="0" smtClean="0"/>
              <a:t>Čo a ako </a:t>
            </a:r>
            <a:r>
              <a:rPr lang="sk-SK" b="1" i="1" dirty="0" smtClean="0"/>
              <a:t>sme riešili v tejto etape riešenia</a:t>
            </a:r>
          </a:p>
          <a:p>
            <a:pPr>
              <a:buFontTx/>
              <a:buChar char="-"/>
            </a:pPr>
            <a:r>
              <a:rPr lang="sk-SK" b="1" dirty="0" smtClean="0"/>
              <a:t>Ideme k ďalšiemu riešeniu  </a:t>
            </a:r>
          </a:p>
          <a:p>
            <a:pPr>
              <a:buFontTx/>
              <a:buChar char="-"/>
            </a:pPr>
            <a:endParaRPr lang="sk-SK" b="1" dirty="0"/>
          </a:p>
          <a:p>
            <a:endParaRPr lang="en-GB" dirty="0"/>
          </a:p>
        </p:txBody>
      </p:sp>
      <p:pic>
        <p:nvPicPr>
          <p:cNvPr id="4" name="Picture 1033" descr="File:Woher kommen wir Wer sind wir Wohin gehen wir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094" y="3088258"/>
            <a:ext cx="5003321" cy="166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695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Systémový prístup k riešeniu</a:t>
            </a:r>
            <a:endParaRPr lang="en-US" dirty="0"/>
          </a:p>
        </p:txBody>
      </p:sp>
      <p:pic>
        <p:nvPicPr>
          <p:cNvPr id="4" name="Picture 2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76" y="2631057"/>
            <a:ext cx="8395957" cy="3580412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3" name="BlokTextu 2"/>
          <p:cNvSpPr txBox="1"/>
          <p:nvPr/>
        </p:nvSpPr>
        <p:spPr>
          <a:xfrm>
            <a:off x="5391510" y="4347712"/>
            <a:ext cx="2915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/metodika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605177" y="764373"/>
            <a:ext cx="8901023" cy="1293028"/>
          </a:xfrm>
        </p:spPr>
        <p:txBody>
          <a:bodyPr>
            <a:normAutofit/>
          </a:bodyPr>
          <a:lstStyle/>
          <a:p>
            <a:r>
              <a:rPr lang="sk-SK" dirty="0" smtClean="0"/>
              <a:t>Výsledky analýzy súčasného stavu a špecifikácia problému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2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Ciele DP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911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Metodika práce a metódy riešenia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Prezentovanie chápania znalostí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8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Doterajšie výsledky riešenia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9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Pokračovanie riešenia</a:t>
            </a:r>
            <a:endParaRPr lang="en-GB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3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pary">
  <a:themeElements>
    <a:clrScheme name="Výpary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ýpary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ýpary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TM04033937[[fn=Výpary]]</Template>
  <TotalTime>46</TotalTime>
  <Words>51</Words>
  <Application>Microsoft Office PowerPoint</Application>
  <PresentationFormat>Širokouhlá</PresentationFormat>
  <Paragraphs>21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Výpary</vt:lpstr>
      <vt:lpstr>Názov témy riešenia</vt:lpstr>
      <vt:lpstr>Inšpirácia pre prezentovanie riešenia</vt:lpstr>
      <vt:lpstr>Systémový prístup k riešeniu</vt:lpstr>
      <vt:lpstr>Výsledky analýzy súčasného stavu a špecifikácia problému</vt:lpstr>
      <vt:lpstr>Ciele DP</vt:lpstr>
      <vt:lpstr>Metodika práce a metódy riešenia</vt:lpstr>
      <vt:lpstr>Doterajšie výsledky riešenia</vt:lpstr>
      <vt:lpstr>Pokračovanie riešenia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Úloha X.X</dc:title>
  <dc:creator>Matilda Drozdová</dc:creator>
  <cp:lastModifiedBy>Matilda Drozdová</cp:lastModifiedBy>
  <cp:revision>6</cp:revision>
  <dcterms:created xsi:type="dcterms:W3CDTF">2018-02-21T07:43:48Z</dcterms:created>
  <dcterms:modified xsi:type="dcterms:W3CDTF">2018-03-20T10:03:57Z</dcterms:modified>
</cp:coreProperties>
</file>