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62" r:id="rId7"/>
    <p:sldId id="261" r:id="rId8"/>
    <p:sldId id="259" r:id="rId9"/>
    <p:sldId id="260" r:id="rId10"/>
  </p:sldIdLst>
  <p:sldSz cx="9144000" cy="6858000" type="screen4x3"/>
  <p:notesSz cx="7086600" cy="102235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49" autoAdjust="0"/>
  </p:normalViewPr>
  <p:slideViewPr>
    <p:cSldViewPr>
      <p:cViewPr varScale="1">
        <p:scale>
          <a:sx n="61" d="100"/>
          <a:sy n="61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200" y="0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856163"/>
            <a:ext cx="56705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noProof="0" smtClean="0"/>
              <a:t>Klepnutím lze upravit styly předlohy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Třetí úroveň</a:t>
            </a:r>
          </a:p>
          <a:p>
            <a:pPr lvl="3"/>
            <a:r>
              <a:rPr lang="sk-SK" noProof="0" smtClean="0"/>
              <a:t>Čtvrtá úroveň</a:t>
            </a:r>
          </a:p>
          <a:p>
            <a:pPr lvl="4"/>
            <a:r>
              <a:rPr lang="sk-SK" noProof="0" smtClean="0"/>
              <a:t>Pátá úroveň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738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200" y="9710738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D78A09BC-5F76-482D-B3E0-D9B088A5C2C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93624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FC0694-7CB8-4416-B52B-7E32BC52935D}" type="slidenum">
              <a:rPr lang="sk-SK" smtClean="0"/>
              <a:pPr eaLnBrk="1" hangingPunct="1"/>
              <a:t>1</a:t>
            </a:fld>
            <a:endParaRPr lang="sk-SK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CED5FE-7AD4-4C84-8E51-20DF797EAD9E}" type="slidenum">
              <a:rPr lang="sk-SK" smtClean="0"/>
              <a:pPr eaLnBrk="1" hangingPunct="1"/>
              <a:t>2</a:t>
            </a:fld>
            <a:endParaRPr lang="sk-SK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070366-3C96-4858-9AE4-D2C33FA7A232}" type="slidenum">
              <a:rPr lang="sk-SK" smtClean="0"/>
              <a:pPr eaLnBrk="1" hangingPunct="1"/>
              <a:t>3</a:t>
            </a:fld>
            <a:endParaRPr lang="sk-SK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Kurzíva – rozhranie</a:t>
            </a:r>
          </a:p>
          <a:p>
            <a:r>
              <a:rPr lang="sk-SK" dirty="0" smtClean="0"/>
              <a:t>V iných jazykoch sa využíva v cykloch typu </a:t>
            </a:r>
            <a:r>
              <a:rPr lang="sk-SK" dirty="0" err="1" smtClean="0"/>
              <a:t>foreach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A09BC-5F76-482D-B3E0-D9B088A5C2C9}" type="slidenum">
              <a:rPr lang="sk-SK" smtClean="0"/>
              <a:pPr>
                <a:defRPr/>
              </a:pPr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6670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sk-SK" dirty="0" err="1" smtClean="0"/>
              <a:t>ector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  <a:r>
              <a:rPr lang="sk-SK" dirty="0" smtClean="0"/>
              <a:t>::</a:t>
            </a:r>
            <a:r>
              <a:rPr lang="sk-SK" dirty="0" err="1" smtClean="0"/>
              <a:t>iterator</a:t>
            </a:r>
            <a:r>
              <a:rPr lang="sk-SK" dirty="0" smtClean="0"/>
              <a:t> je typ (zopakovať Vnorené triedy 2012-Inf3-07-SpecialnePrvkyTried.pptx)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A09BC-5F76-482D-B3E0-D9B088A5C2C9}" type="slidenum">
              <a:rPr lang="sk-SK" smtClean="0"/>
              <a:pPr>
                <a:defRPr/>
              </a:pPr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006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DA1BE1-C1CB-43CA-AB40-BB3027404D32}" type="slidenum">
              <a:rPr lang="sk-SK" smtClean="0"/>
              <a:pPr eaLnBrk="1" hangingPunct="1"/>
              <a:t>8</a:t>
            </a:fld>
            <a:endParaRPr lang="sk-SK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B44CC0-179B-4C0D-8503-089F67CFCE67}" type="slidenum">
              <a:rPr lang="sk-SK" smtClean="0"/>
              <a:pPr eaLnBrk="1" hangingPunct="1"/>
              <a:t>9</a:t>
            </a:fld>
            <a:endParaRPr lang="sk-SK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Vector </a:t>
            </a:r>
            <a:r>
              <a:rPr lang="en-US" dirty="0" err="1" smtClean="0"/>
              <a:t>nem</a:t>
            </a:r>
            <a:r>
              <a:rPr lang="sk-SK" dirty="0" smtClean="0"/>
              <a:t>á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push_front</a:t>
            </a:r>
            <a:r>
              <a:rPr lang="sk-SK" baseline="0" dirty="0" smtClean="0"/>
              <a:t>(), ale dá </a:t>
            </a:r>
            <a:r>
              <a:rPr lang="sk-SK" baseline="0" smtClean="0"/>
              <a:t>sa použiť </a:t>
            </a:r>
            <a:r>
              <a:rPr lang="sk-SK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b.insert(b.begin(),8);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92009-A83A-41F9-8AC5-7D6567C7734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096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CF68B-FDAA-485D-BF1A-3E4EA264B16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858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C4630-6CB8-4264-8B36-71C0B50CFF0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361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979FF-3D7B-4A46-9EC9-A6EF022E888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481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81FF7-6202-42DE-ACA4-5D1CE4C29F7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390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E897F-2670-4FBE-A4F8-B72CBF71F29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960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911D-E500-499F-88CF-D477767D55B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675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08329-DCD5-4317-9606-E79BDA7E5F9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047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C32F8-D058-4B7A-80EE-6C0D21BE5BD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50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F8C87-F3A5-47E0-841C-4E7E1E31232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901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35AE2-1D04-4F9C-AC13-F9121737CC4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450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DB36BAB-D2AF-46B5-9AAE-956BF141FAE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STL</a:t>
            </a:r>
            <a:endParaRPr lang="sk-SK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79650"/>
          </a:xfrm>
        </p:spPr>
        <p:txBody>
          <a:bodyPr/>
          <a:lstStyle/>
          <a:p>
            <a:pPr algn="l" eaLnBrk="1" hangingPunct="1"/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Obsah</a:t>
            </a:r>
            <a:endParaRPr lang="sk-SK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Kontajnery</a:t>
            </a:r>
            <a:r>
              <a:rPr lang="sk-SK" dirty="0" smtClean="0"/>
              <a:t> (asociatívne kontajnery)</a:t>
            </a:r>
          </a:p>
          <a:p>
            <a:pPr lvl="1" eaLnBrk="1" hangingPunct="1"/>
            <a:r>
              <a:rPr lang="sk-SK" dirty="0" smtClean="0"/>
              <a:t>Implementácia pomocou šablón</a:t>
            </a:r>
            <a:endParaRPr lang="en-US" dirty="0" smtClean="0"/>
          </a:p>
          <a:p>
            <a:pPr eaLnBrk="1" hangingPunct="1"/>
            <a:r>
              <a:rPr lang="en-US" sz="2800" dirty="0" err="1" smtClean="0"/>
              <a:t>Iter</a:t>
            </a:r>
            <a:r>
              <a:rPr lang="sk-SK" sz="2800" dirty="0" smtClean="0"/>
              <a:t>á</a:t>
            </a:r>
            <a:r>
              <a:rPr lang="en-US" sz="2800" dirty="0" smtClean="0"/>
              <a:t>tory</a:t>
            </a:r>
            <a:endParaRPr lang="sk-SK" sz="2800" dirty="0" smtClean="0"/>
          </a:p>
          <a:p>
            <a:pPr lvl="1" eaLnBrk="1" hangingPunct="1"/>
            <a:r>
              <a:rPr lang="sk-SK" sz="2400" dirty="0" smtClean="0"/>
              <a:t>Triedy reprezentujúce pozíciu v kontajneroch</a:t>
            </a:r>
          </a:p>
          <a:p>
            <a:pPr eaLnBrk="1" hangingPunct="1"/>
            <a:r>
              <a:rPr lang="sk-SK" sz="2800" dirty="0" smtClean="0"/>
              <a:t>Algoritmy</a:t>
            </a:r>
          </a:p>
          <a:p>
            <a:pPr lvl="1" eaLnBrk="1" hangingPunct="1"/>
            <a:r>
              <a:rPr lang="sk-SK" sz="2400" dirty="0" smtClean="0"/>
              <a:t>Funkcie pre vyhľadávanie, spočítavanie, triedenie, ... prvkov kontajnera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Kontajnery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1800" smtClean="0"/>
              <a:t>pair – usporiadaná dvojica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vector – dynamické pole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list – obojsmerne zreťazený zoznam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deque – obojstranný front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queue – FIFO front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priority_queue – prioritný front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stack – zásobník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set – množina</a:t>
            </a:r>
            <a:r>
              <a:rPr lang="en-US" sz="1800" smtClean="0"/>
              <a:t> (</a:t>
            </a:r>
            <a:r>
              <a:rPr lang="sk-SK" sz="1800" smtClean="0"/>
              <a:t>každý prvok môže obsahovať max. raz)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multiset – množina s duplicitnými prvkami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map – asociatívne pole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multimap – asociatívne pole s duplicitnými prvkami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hash_set – rozptyľovacia tabuľka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hash_multiset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hash_map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hash_multimap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bitset – bitová množina</a:t>
            </a:r>
          </a:p>
          <a:p>
            <a:pPr eaLnBrk="1" hangingPunct="1">
              <a:lnSpc>
                <a:spcPct val="80000"/>
              </a:lnSpc>
            </a:pPr>
            <a:r>
              <a:rPr lang="sk-SK" sz="1800" smtClean="0"/>
              <a:t>valarray – vektor pre numerické výpočty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Kontajnery</a:t>
            </a:r>
            <a:endParaRPr lang="sk-SK" smtClean="0"/>
          </a:p>
        </p:txBody>
      </p:sp>
      <p:pic>
        <p:nvPicPr>
          <p:cNvPr id="81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9263" y="1414463"/>
            <a:ext cx="5705475" cy="51530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Návrhový vzor </a:t>
            </a:r>
            <a:r>
              <a:rPr lang="sk-SK" dirty="0" err="1" smtClean="0"/>
              <a:t>Iterator</a:t>
            </a:r>
            <a:endParaRPr lang="sk-SK" dirty="0" smtClean="0"/>
          </a:p>
        </p:txBody>
      </p:sp>
      <p:sp>
        <p:nvSpPr>
          <p:cNvPr id="12291" name="Zástupný symbol obsahu 2"/>
          <p:cNvSpPr>
            <a:spLocks noGrp="1"/>
          </p:cNvSpPr>
          <p:nvPr>
            <p:ph idx="1"/>
          </p:nvPr>
        </p:nvSpPr>
        <p:spPr>
          <a:xfrm>
            <a:off x="457200" y="5329238"/>
            <a:ext cx="8229600" cy="1628775"/>
          </a:xfrm>
        </p:spPr>
        <p:txBody>
          <a:bodyPr/>
          <a:lstStyle/>
          <a:p>
            <a:r>
              <a:rPr lang="sk-SK" smtClean="0"/>
              <a:t>Ako sa pohybovať medzi prvkami sekvenčne usporiadané, bez znalosti implementácie postupnosti.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981075"/>
            <a:ext cx="6024563" cy="437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4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Iterator</a:t>
            </a:r>
            <a:endParaRPr lang="sk-SK" smtClean="0"/>
          </a:p>
        </p:txBody>
      </p:sp>
      <p:sp>
        <p:nvSpPr>
          <p:cNvPr id="921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sk-SK" dirty="0" err="1" smtClean="0"/>
              <a:t>vector</a:t>
            </a:r>
            <a:r>
              <a:rPr lang="sk-SK" dirty="0" smtClean="0"/>
              <a:t>&lt;T&gt; v;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v</a:t>
            </a:r>
            <a:r>
              <a:rPr lang="sk-SK" dirty="0" err="1" smtClean="0"/>
              <a:t>ector</a:t>
            </a:r>
            <a:r>
              <a:rPr lang="en-US" dirty="0" smtClean="0"/>
              <a:t>&lt;</a:t>
            </a:r>
            <a:r>
              <a:rPr lang="sk-SK" dirty="0" smtClean="0"/>
              <a:t>T</a:t>
            </a:r>
            <a:r>
              <a:rPr lang="en-US" dirty="0" smtClean="0"/>
              <a:t>&gt;</a:t>
            </a:r>
            <a:r>
              <a:rPr lang="sk-SK" dirty="0" smtClean="0"/>
              <a:t>::</a:t>
            </a:r>
            <a:r>
              <a:rPr lang="sk-SK" dirty="0" err="1" smtClean="0"/>
              <a:t>iterator</a:t>
            </a:r>
            <a:r>
              <a:rPr lang="sk-SK" dirty="0" smtClean="0"/>
              <a:t> i1 = </a:t>
            </a:r>
            <a:r>
              <a:rPr lang="sk-SK" dirty="0" err="1" smtClean="0"/>
              <a:t>v.begin</a:t>
            </a:r>
            <a:r>
              <a:rPr lang="sk-SK" dirty="0" smtClean="0"/>
              <a:t>();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v</a:t>
            </a:r>
            <a:r>
              <a:rPr lang="sk-SK" dirty="0" err="1" smtClean="0"/>
              <a:t>ector</a:t>
            </a:r>
            <a:r>
              <a:rPr lang="en-US" dirty="0" smtClean="0"/>
              <a:t>&lt;</a:t>
            </a:r>
            <a:r>
              <a:rPr lang="sk-SK" dirty="0" smtClean="0"/>
              <a:t>T</a:t>
            </a:r>
            <a:r>
              <a:rPr lang="en-US" dirty="0" smtClean="0"/>
              <a:t>&gt;</a:t>
            </a:r>
            <a:r>
              <a:rPr lang="sk-SK" dirty="0" smtClean="0"/>
              <a:t>::</a:t>
            </a:r>
            <a:r>
              <a:rPr lang="sk-SK" dirty="0" err="1" smtClean="0"/>
              <a:t>iterator</a:t>
            </a:r>
            <a:r>
              <a:rPr lang="sk-SK" dirty="0" smtClean="0"/>
              <a:t> i2 = </a:t>
            </a:r>
            <a:r>
              <a:rPr lang="sk-SK" dirty="0" err="1" smtClean="0"/>
              <a:t>v.end</a:t>
            </a:r>
            <a:r>
              <a:rPr lang="sk-SK" dirty="0" smtClean="0"/>
              <a:t>(); 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141663"/>
            <a:ext cx="583247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</a:t>
            </a:r>
            <a:endParaRPr lang="sk-SK" smtClean="0"/>
          </a:p>
        </p:txBody>
      </p:sp>
      <p:sp>
        <p:nvSpPr>
          <p:cNvPr id="11267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sk-SK" sz="1600" smtClean="0"/>
              <a:t>#include &lt;iostream&gt;</a:t>
            </a:r>
          </a:p>
          <a:p>
            <a:pPr>
              <a:buFontTx/>
              <a:buNone/>
            </a:pPr>
            <a:r>
              <a:rPr lang="sk-SK" sz="1600" smtClean="0"/>
              <a:t>#include &lt;vector&gt;</a:t>
            </a:r>
          </a:p>
          <a:p>
            <a:pPr>
              <a:buFontTx/>
              <a:buNone/>
            </a:pPr>
            <a:r>
              <a:rPr lang="sk-SK" sz="1600" smtClean="0"/>
              <a:t>#include &lt;string&gt;</a:t>
            </a:r>
          </a:p>
          <a:p>
            <a:pPr>
              <a:buFontTx/>
              <a:buNone/>
            </a:pPr>
            <a:r>
              <a:rPr lang="sk-SK" sz="1600" smtClean="0"/>
              <a:t>using namespace std;</a:t>
            </a:r>
            <a:endParaRPr lang="en-US" sz="1600" smtClean="0"/>
          </a:p>
          <a:p>
            <a:pPr>
              <a:buFontTx/>
              <a:buNone/>
            </a:pPr>
            <a:endParaRPr lang="sk-SK" sz="1600" smtClean="0"/>
          </a:p>
          <a:p>
            <a:pPr>
              <a:buFontTx/>
              <a:buNone/>
            </a:pPr>
            <a:r>
              <a:rPr lang="sk-SK" sz="1600" smtClean="0"/>
              <a:t>main()</a:t>
            </a:r>
          </a:p>
          <a:p>
            <a:pPr>
              <a:buFontTx/>
              <a:buNone/>
            </a:pPr>
            <a:r>
              <a:rPr lang="sk-SK" sz="1600" smtClean="0"/>
              <a:t>{</a:t>
            </a:r>
          </a:p>
          <a:p>
            <a:pPr>
              <a:buFontTx/>
              <a:buNone/>
            </a:pPr>
            <a:r>
              <a:rPr lang="sk-SK" sz="1600" smtClean="0"/>
              <a:t>   vector&lt;string&gt; SS;</a:t>
            </a:r>
          </a:p>
          <a:p>
            <a:pPr>
              <a:buFontTx/>
              <a:buNone/>
            </a:pPr>
            <a:r>
              <a:rPr lang="sk-SK" sz="1600" smtClean="0"/>
              <a:t>   SS.push_back("The number is 10");</a:t>
            </a:r>
          </a:p>
          <a:p>
            <a:pPr>
              <a:buFontTx/>
              <a:buNone/>
            </a:pPr>
            <a:r>
              <a:rPr lang="sk-SK" sz="1600" smtClean="0"/>
              <a:t>   SS.push_back("The number is 20");</a:t>
            </a:r>
          </a:p>
          <a:p>
            <a:pPr>
              <a:buFontTx/>
              <a:buNone/>
            </a:pPr>
            <a:r>
              <a:rPr lang="sk-SK" sz="1600" smtClean="0"/>
              <a:t>   SS.push_back("The number is 30");</a:t>
            </a:r>
          </a:p>
          <a:p>
            <a:pPr>
              <a:buFontTx/>
              <a:buNone/>
            </a:pPr>
            <a:endParaRPr lang="en-US" sz="1600" smtClean="0"/>
          </a:p>
          <a:p>
            <a:pPr>
              <a:buFontTx/>
              <a:buNone/>
            </a:pPr>
            <a:r>
              <a:rPr lang="sk-SK" sz="1600" smtClean="0"/>
              <a:t>   cout &lt;&lt; "Loop by index:" &lt;&lt; endl;</a:t>
            </a:r>
          </a:p>
          <a:p>
            <a:pPr>
              <a:buFontTx/>
              <a:buNone/>
            </a:pPr>
            <a:r>
              <a:rPr lang="sk-SK" sz="1600" smtClean="0"/>
              <a:t>   int ii;</a:t>
            </a:r>
          </a:p>
          <a:p>
            <a:pPr>
              <a:buFontTx/>
              <a:buNone/>
            </a:pPr>
            <a:r>
              <a:rPr lang="sk-SK" sz="1600" smtClean="0"/>
              <a:t>   for(ii=0; ii &lt; SS.size(); ii++)</a:t>
            </a:r>
          </a:p>
          <a:p>
            <a:pPr>
              <a:buFontTx/>
              <a:buNone/>
            </a:pPr>
            <a:r>
              <a:rPr lang="sk-SK" sz="1600" smtClean="0"/>
              <a:t>   {</a:t>
            </a:r>
          </a:p>
          <a:p>
            <a:pPr>
              <a:buFontTx/>
              <a:buNone/>
            </a:pPr>
            <a:r>
              <a:rPr lang="sk-SK" sz="1600" smtClean="0"/>
              <a:t>      cout &lt;&lt; SS[ii] &lt;&lt; endl;</a:t>
            </a:r>
          </a:p>
          <a:p>
            <a:pPr>
              <a:buFontTx/>
              <a:buNone/>
            </a:pPr>
            <a:r>
              <a:rPr lang="sk-SK" sz="1600" smtClean="0"/>
              <a:t>   }</a:t>
            </a:r>
          </a:p>
        </p:txBody>
      </p:sp>
      <p:sp>
        <p:nvSpPr>
          <p:cNvPr id="11268" name="Zástupný symbol obsahu 4"/>
          <p:cNvSpPr>
            <a:spLocks noGrp="1"/>
          </p:cNvSpPr>
          <p:nvPr>
            <p:ph sz="half" idx="2"/>
          </p:nvPr>
        </p:nvSpPr>
        <p:spPr>
          <a:xfrm>
            <a:off x="4500563" y="1125538"/>
            <a:ext cx="4392612" cy="5732462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smtClean="0"/>
              <a:t>  </a:t>
            </a:r>
            <a:r>
              <a:rPr lang="sk-SK" sz="1600" dirty="0" smtClean="0"/>
              <a:t> </a:t>
            </a:r>
            <a:r>
              <a:rPr lang="sk-SK" sz="1600" dirty="0" err="1" smtClean="0"/>
              <a:t>cout</a:t>
            </a:r>
            <a:r>
              <a:rPr lang="sk-SK" sz="1600" dirty="0" smtClean="0"/>
              <a:t> &lt;&lt; </a:t>
            </a:r>
            <a:r>
              <a:rPr lang="sk-SK" sz="1600" dirty="0" err="1" smtClean="0"/>
              <a:t>endl</a:t>
            </a:r>
            <a:r>
              <a:rPr lang="sk-SK" sz="1600" dirty="0" smtClean="0"/>
              <a:t> &lt;&lt; "</a:t>
            </a:r>
            <a:r>
              <a:rPr lang="sk-SK" sz="1600" dirty="0" err="1" smtClean="0"/>
              <a:t>Iterator</a:t>
            </a:r>
            <a:r>
              <a:rPr lang="sk-SK" sz="1600" dirty="0" smtClean="0"/>
              <a:t>:" &lt;&lt; </a:t>
            </a:r>
            <a:r>
              <a:rPr lang="sk-SK" sz="1600" dirty="0" err="1" smtClean="0"/>
              <a:t>endl</a:t>
            </a:r>
            <a:r>
              <a:rPr lang="sk-SK" sz="1600" dirty="0" smtClean="0"/>
              <a:t>;</a:t>
            </a:r>
          </a:p>
          <a:p>
            <a:pPr>
              <a:buFontTx/>
              <a:buNone/>
            </a:pPr>
            <a:r>
              <a:rPr lang="sk-SK" sz="1600" dirty="0" smtClean="0"/>
              <a:t>   </a:t>
            </a:r>
            <a:r>
              <a:rPr lang="sk-SK" sz="1600" dirty="0" err="1" smtClean="0"/>
              <a:t>vector</a:t>
            </a:r>
            <a:r>
              <a:rPr lang="sk-SK" sz="1600" dirty="0" smtClean="0"/>
              <a:t>&lt;</a:t>
            </a:r>
            <a:r>
              <a:rPr lang="sk-SK" sz="1600" dirty="0" err="1" smtClean="0"/>
              <a:t>string</a:t>
            </a:r>
            <a:r>
              <a:rPr lang="sk-SK" sz="1600" dirty="0" smtClean="0"/>
              <a:t>&gt;::</a:t>
            </a:r>
            <a:r>
              <a:rPr lang="sk-SK" sz="1600" dirty="0" err="1" smtClean="0"/>
              <a:t>iterator</a:t>
            </a:r>
            <a:r>
              <a:rPr lang="sk-SK" sz="1600" dirty="0" smtClean="0"/>
              <a:t> </a:t>
            </a:r>
            <a:r>
              <a:rPr lang="sk-SK" sz="1600" dirty="0" err="1" smtClean="0"/>
              <a:t>ii</a:t>
            </a:r>
            <a:r>
              <a:rPr lang="sk-SK" sz="1600" dirty="0" smtClean="0"/>
              <a:t>;</a:t>
            </a:r>
          </a:p>
          <a:p>
            <a:pPr>
              <a:buFontTx/>
              <a:buNone/>
            </a:pPr>
            <a:r>
              <a:rPr lang="sk-SK" sz="1600" dirty="0" smtClean="0"/>
              <a:t>   </a:t>
            </a:r>
            <a:r>
              <a:rPr lang="sk-SK" sz="1600" dirty="0" err="1" smtClean="0"/>
              <a:t>for</a:t>
            </a:r>
            <a:r>
              <a:rPr lang="sk-SK" sz="1600" dirty="0" smtClean="0"/>
              <a:t>(</a:t>
            </a:r>
            <a:r>
              <a:rPr lang="sk-SK" sz="1600" dirty="0" err="1" smtClean="0"/>
              <a:t>ii=SS.begin</a:t>
            </a:r>
            <a:r>
              <a:rPr lang="sk-SK" sz="1600" dirty="0" smtClean="0"/>
              <a:t>(); </a:t>
            </a:r>
            <a:r>
              <a:rPr lang="sk-SK" sz="1600" dirty="0" err="1" smtClean="0"/>
              <a:t>ii!=SS.end</a:t>
            </a:r>
            <a:r>
              <a:rPr lang="sk-SK" sz="1600" dirty="0" smtClean="0"/>
              <a:t>(); </a:t>
            </a:r>
            <a:r>
              <a:rPr lang="sk-SK" sz="1600" dirty="0" err="1" smtClean="0"/>
              <a:t>ii</a:t>
            </a:r>
            <a:r>
              <a:rPr lang="sk-SK" sz="1600" dirty="0" smtClean="0"/>
              <a:t>++)</a:t>
            </a:r>
          </a:p>
          <a:p>
            <a:pPr>
              <a:buFontTx/>
              <a:buNone/>
            </a:pPr>
            <a:r>
              <a:rPr lang="sk-SK" sz="1600" dirty="0" smtClean="0"/>
              <a:t>   {</a:t>
            </a:r>
          </a:p>
          <a:p>
            <a:pPr>
              <a:buFontTx/>
              <a:buNone/>
            </a:pPr>
            <a:r>
              <a:rPr lang="sk-SK" sz="1600" dirty="0" smtClean="0"/>
              <a:t>      </a:t>
            </a:r>
            <a:r>
              <a:rPr lang="sk-SK" sz="1600" dirty="0" err="1" smtClean="0"/>
              <a:t>cout</a:t>
            </a:r>
            <a:r>
              <a:rPr lang="sk-SK" sz="1600" dirty="0" smtClean="0"/>
              <a:t> &lt;&lt; *</a:t>
            </a:r>
            <a:r>
              <a:rPr lang="sk-SK" sz="1600" dirty="0" err="1" smtClean="0"/>
              <a:t>ii</a:t>
            </a:r>
            <a:r>
              <a:rPr lang="sk-SK" sz="1600" dirty="0" smtClean="0"/>
              <a:t> &lt;&lt; </a:t>
            </a:r>
            <a:r>
              <a:rPr lang="sk-SK" sz="1600" dirty="0" err="1" smtClean="0"/>
              <a:t>endl</a:t>
            </a:r>
            <a:r>
              <a:rPr lang="sk-SK" sz="1600" dirty="0" smtClean="0"/>
              <a:t>;</a:t>
            </a:r>
          </a:p>
          <a:p>
            <a:pPr>
              <a:buFontTx/>
              <a:buNone/>
            </a:pPr>
            <a:r>
              <a:rPr lang="sk-SK" sz="1600" dirty="0" smtClean="0"/>
              <a:t>   }</a:t>
            </a:r>
          </a:p>
          <a:p>
            <a:pPr>
              <a:buFontTx/>
              <a:buNone/>
            </a:pPr>
            <a:endParaRPr lang="en-US" sz="1600" dirty="0" smtClean="0"/>
          </a:p>
          <a:p>
            <a:pPr>
              <a:buFontTx/>
              <a:buNone/>
            </a:pPr>
            <a:r>
              <a:rPr lang="sk-SK" sz="1600" dirty="0" smtClean="0"/>
              <a:t>   </a:t>
            </a:r>
            <a:r>
              <a:rPr lang="sk-SK" sz="1600" dirty="0" err="1" smtClean="0"/>
              <a:t>cout</a:t>
            </a:r>
            <a:r>
              <a:rPr lang="sk-SK" sz="1600" dirty="0" smtClean="0"/>
              <a:t> &lt;&lt; </a:t>
            </a:r>
            <a:r>
              <a:rPr lang="sk-SK" sz="1600" dirty="0" err="1" smtClean="0"/>
              <a:t>endl</a:t>
            </a:r>
            <a:r>
              <a:rPr lang="sk-SK" sz="1600" dirty="0" smtClean="0"/>
              <a:t> &lt;&lt; "</a:t>
            </a:r>
            <a:r>
              <a:rPr lang="sk-SK" sz="1600" dirty="0" err="1" smtClean="0"/>
              <a:t>Reverse</a:t>
            </a:r>
            <a:r>
              <a:rPr lang="sk-SK" sz="1600" dirty="0" smtClean="0"/>
              <a:t> </a:t>
            </a:r>
            <a:r>
              <a:rPr lang="sk-SK" sz="1600" dirty="0" err="1" smtClean="0"/>
              <a:t>Iterator</a:t>
            </a:r>
            <a:r>
              <a:rPr lang="sk-SK" sz="1600" dirty="0" smtClean="0"/>
              <a:t>:" &lt;&lt; </a:t>
            </a:r>
            <a:r>
              <a:rPr lang="sk-SK" sz="1600" dirty="0" err="1" smtClean="0"/>
              <a:t>endl</a:t>
            </a:r>
            <a:r>
              <a:rPr lang="sk-SK" sz="1600" dirty="0" smtClean="0"/>
              <a:t>;</a:t>
            </a:r>
          </a:p>
          <a:p>
            <a:pPr>
              <a:buFontTx/>
              <a:buNone/>
            </a:pPr>
            <a:r>
              <a:rPr lang="sk-SK" sz="1600" dirty="0" smtClean="0"/>
              <a:t>   </a:t>
            </a:r>
            <a:r>
              <a:rPr lang="sk-SK" sz="1600" dirty="0" err="1" smtClean="0"/>
              <a:t>vector</a:t>
            </a:r>
            <a:r>
              <a:rPr lang="sk-SK" sz="1600" dirty="0" smtClean="0"/>
              <a:t>&lt;</a:t>
            </a:r>
            <a:r>
              <a:rPr lang="sk-SK" sz="1600" dirty="0" err="1" smtClean="0"/>
              <a:t>string</a:t>
            </a:r>
            <a:r>
              <a:rPr lang="sk-SK" sz="1600" dirty="0" smtClean="0"/>
              <a:t>&gt;::</a:t>
            </a:r>
            <a:r>
              <a:rPr lang="sk-SK" sz="1600" dirty="0" err="1" smtClean="0"/>
              <a:t>reverse_iterator</a:t>
            </a:r>
            <a:r>
              <a:rPr lang="sk-SK" sz="1600" dirty="0" smtClean="0"/>
              <a:t> </a:t>
            </a:r>
            <a:r>
              <a:rPr lang="sk-SK" sz="1600" dirty="0" err="1" smtClean="0"/>
              <a:t>rii</a:t>
            </a:r>
            <a:r>
              <a:rPr lang="sk-SK" sz="1600" dirty="0" smtClean="0"/>
              <a:t>;</a:t>
            </a:r>
          </a:p>
          <a:p>
            <a:pPr>
              <a:buFontTx/>
              <a:buNone/>
            </a:pPr>
            <a:r>
              <a:rPr lang="sk-SK" sz="1600" dirty="0" smtClean="0"/>
              <a:t>   </a:t>
            </a:r>
            <a:r>
              <a:rPr lang="sk-SK" sz="1600" dirty="0" err="1" smtClean="0"/>
              <a:t>for</a:t>
            </a:r>
            <a:r>
              <a:rPr lang="sk-SK" sz="1600" dirty="0" smtClean="0"/>
              <a:t>(</a:t>
            </a:r>
            <a:r>
              <a:rPr lang="sk-SK" sz="1600" dirty="0" err="1" smtClean="0"/>
              <a:t>rii=SS.rbegin</a:t>
            </a:r>
            <a:r>
              <a:rPr lang="sk-SK" sz="1600" dirty="0" smtClean="0"/>
              <a:t>(); </a:t>
            </a:r>
            <a:r>
              <a:rPr lang="sk-SK" sz="1600" dirty="0" err="1" smtClean="0"/>
              <a:t>rii!=SS.rend</a:t>
            </a:r>
            <a:r>
              <a:rPr lang="sk-SK" sz="1600" dirty="0" smtClean="0"/>
              <a:t>(); ++</a:t>
            </a:r>
            <a:r>
              <a:rPr lang="sk-SK" sz="1600" dirty="0" err="1" smtClean="0"/>
              <a:t>rii</a:t>
            </a:r>
            <a:r>
              <a:rPr lang="sk-SK" sz="1600" dirty="0" smtClean="0"/>
              <a:t>)</a:t>
            </a:r>
          </a:p>
          <a:p>
            <a:pPr>
              <a:buFontTx/>
              <a:buNone/>
            </a:pPr>
            <a:r>
              <a:rPr lang="sk-SK" sz="1600" dirty="0" smtClean="0"/>
              <a:t>   {</a:t>
            </a:r>
          </a:p>
          <a:p>
            <a:pPr>
              <a:buFontTx/>
              <a:buNone/>
            </a:pPr>
            <a:r>
              <a:rPr lang="sk-SK" sz="1600" dirty="0" smtClean="0"/>
              <a:t>      </a:t>
            </a:r>
            <a:r>
              <a:rPr lang="sk-SK" sz="1600" dirty="0" err="1" smtClean="0"/>
              <a:t>cout</a:t>
            </a:r>
            <a:r>
              <a:rPr lang="sk-SK" sz="1600" dirty="0" smtClean="0"/>
              <a:t> &lt;&lt; *</a:t>
            </a:r>
            <a:r>
              <a:rPr lang="sk-SK" sz="1600" dirty="0" err="1" smtClean="0"/>
              <a:t>rii</a:t>
            </a:r>
            <a:r>
              <a:rPr lang="sk-SK" sz="1600" dirty="0" smtClean="0"/>
              <a:t> &lt;&lt; </a:t>
            </a:r>
            <a:r>
              <a:rPr lang="sk-SK" sz="1600" dirty="0" err="1" smtClean="0"/>
              <a:t>endl</a:t>
            </a:r>
            <a:r>
              <a:rPr lang="sk-SK" sz="1600" dirty="0" smtClean="0"/>
              <a:t>;</a:t>
            </a:r>
          </a:p>
          <a:p>
            <a:pPr>
              <a:buFontTx/>
              <a:buNone/>
            </a:pPr>
            <a:r>
              <a:rPr lang="sk-SK" sz="1600" dirty="0" smtClean="0"/>
              <a:t>   }</a:t>
            </a:r>
          </a:p>
          <a:p>
            <a:pPr>
              <a:buFontTx/>
              <a:buNone/>
            </a:pPr>
            <a:endParaRPr lang="sk-SK" sz="1600" dirty="0" smtClean="0"/>
          </a:p>
          <a:p>
            <a:pPr>
              <a:buFontTx/>
              <a:buNone/>
            </a:pPr>
            <a:r>
              <a:rPr lang="sk-SK" sz="1600" dirty="0" smtClean="0"/>
              <a:t>}</a:t>
            </a:r>
          </a:p>
          <a:p>
            <a:pPr>
              <a:buFontTx/>
              <a:buNone/>
            </a:pPr>
            <a:endParaRPr lang="sk-SK" sz="1600" dirty="0" smtClean="0"/>
          </a:p>
          <a:p>
            <a:pPr>
              <a:buFontTx/>
              <a:buNone/>
            </a:pPr>
            <a:endParaRPr lang="sk-SK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Iterátory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400" dirty="0" smtClean="0"/>
              <a:t>Vstupné – čítanie postupností hodnôt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err="1" smtClean="0"/>
              <a:t>const_iterator</a:t>
            </a:r>
            <a:r>
              <a:rPr lang="sk-SK" sz="2000" dirty="0" smtClean="0"/>
              <a:t>, </a:t>
            </a:r>
            <a:r>
              <a:rPr lang="sk-SK" sz="2000" dirty="0" err="1" smtClean="0"/>
              <a:t>const_reverse_iterator</a:t>
            </a:r>
            <a:endParaRPr lang="sk-SK" sz="2000" dirty="0" smtClean="0"/>
          </a:p>
          <a:p>
            <a:pPr eaLnBrk="1" hangingPunct="1">
              <a:lnSpc>
                <a:spcPct val="90000"/>
              </a:lnSpc>
            </a:pPr>
            <a:r>
              <a:rPr lang="sk-SK" sz="2400" dirty="0" smtClean="0"/>
              <a:t>Výstupné – zápis  postupností hodnôt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err="1" smtClean="0"/>
              <a:t>iterator</a:t>
            </a:r>
            <a:r>
              <a:rPr lang="sk-SK" sz="2000" dirty="0" smtClean="0"/>
              <a:t>, </a:t>
            </a:r>
            <a:r>
              <a:rPr lang="sk-SK" sz="2000" dirty="0" err="1" smtClean="0"/>
              <a:t>reverse_iterator</a:t>
            </a:r>
            <a:endParaRPr lang="sk-SK" sz="2000" dirty="0" smtClean="0"/>
          </a:p>
          <a:p>
            <a:pPr eaLnBrk="1" hangingPunct="1">
              <a:lnSpc>
                <a:spcPct val="90000"/>
              </a:lnSpc>
            </a:pPr>
            <a:r>
              <a:rPr lang="sk-SK" sz="2400" dirty="0" err="1" smtClean="0"/>
              <a:t>Forward</a:t>
            </a:r>
            <a:r>
              <a:rPr lang="sk-SK" sz="2400" dirty="0" smtClean="0"/>
              <a:t> – čítanie, zápis a pohyb smerom dopredu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dirty="0" err="1" smtClean="0"/>
              <a:t>Backward</a:t>
            </a:r>
            <a:r>
              <a:rPr lang="sk-SK" sz="2400" dirty="0" smtClean="0"/>
              <a:t> – ako </a:t>
            </a:r>
            <a:r>
              <a:rPr lang="sk-SK" sz="2400" dirty="0" err="1" smtClean="0"/>
              <a:t>Forward</a:t>
            </a:r>
            <a:r>
              <a:rPr lang="sk-SK" sz="2400" dirty="0" smtClean="0"/>
              <a:t> ale smerom dozadu</a:t>
            </a:r>
          </a:p>
          <a:p>
            <a:pPr eaLnBrk="1" hangingPunct="1">
              <a:lnSpc>
                <a:spcPct val="90000"/>
              </a:lnSpc>
            </a:pPr>
            <a:r>
              <a:rPr lang="sk-SK" sz="2400" dirty="0" smtClean="0"/>
              <a:t>S náhodným prístupom – </a:t>
            </a:r>
            <a:r>
              <a:rPr lang="sk-SK" sz="2400" dirty="0" err="1" smtClean="0"/>
              <a:t>ľuboľný</a:t>
            </a:r>
            <a:r>
              <a:rPr lang="sk-SK" sz="2400" dirty="0" smtClean="0"/>
              <a:t> počet krokov v jednej operácií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smtClean="0"/>
              <a:t>V </a:t>
            </a:r>
            <a:r>
              <a:rPr lang="sk-SK" sz="2000" dirty="0" err="1" smtClean="0"/>
              <a:t>iteratore</a:t>
            </a:r>
            <a:r>
              <a:rPr lang="sk-SK" sz="2000" dirty="0" smtClean="0"/>
              <a:t> definovaný </a:t>
            </a:r>
            <a:r>
              <a:rPr lang="sk-SK" sz="2000" dirty="0" err="1" smtClean="0"/>
              <a:t>operator</a:t>
            </a:r>
            <a:r>
              <a:rPr lang="en-US" sz="2000" dirty="0" smtClean="0"/>
              <a:t>+=, </a:t>
            </a:r>
            <a:r>
              <a:rPr lang="sk-SK" sz="2000" dirty="0" err="1" smtClean="0"/>
              <a:t>operator</a:t>
            </a:r>
            <a:r>
              <a:rPr lang="en-US" sz="2000" dirty="0" smtClean="0"/>
              <a:t>-=</a:t>
            </a:r>
            <a:endParaRPr lang="sk-SK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napr</a:t>
            </a:r>
            <a:r>
              <a:rPr lang="en-US" sz="2000" dirty="0" smtClean="0"/>
              <a:t>. </a:t>
            </a:r>
            <a:r>
              <a:rPr lang="sk-SK" sz="2000" dirty="0" smtClean="0"/>
              <a:t>list</a:t>
            </a:r>
            <a:r>
              <a:rPr lang="en-US" sz="2000" dirty="0" smtClean="0"/>
              <a:t>&lt;T&gt; </a:t>
            </a:r>
            <a:r>
              <a:rPr lang="sk-SK" sz="2000" dirty="0" smtClean="0"/>
              <a:t>tento </a:t>
            </a:r>
            <a:r>
              <a:rPr lang="sk-SK" sz="2000" dirty="0" err="1" smtClean="0"/>
              <a:t>iterátor</a:t>
            </a:r>
            <a:r>
              <a:rPr lang="sk-SK" sz="2000" dirty="0" smtClean="0"/>
              <a:t> nemá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Algoritmy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732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400" dirty="0" smtClean="0"/>
              <a:t>Algoritmy – triedenie, vyhľadávanie pre kontajnery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sk-SK" sz="2000" smtClean="0"/>
              <a:t>#</a:t>
            </a:r>
            <a:r>
              <a:rPr lang="sk-SK" sz="2000" dirty="0" err="1"/>
              <a:t>include</a:t>
            </a:r>
            <a:r>
              <a:rPr lang="sk-SK" sz="2000" dirty="0"/>
              <a:t> &lt;</a:t>
            </a:r>
            <a:r>
              <a:rPr lang="sk-SK" sz="2000" dirty="0" err="1"/>
              <a:t>algorithm</a:t>
            </a:r>
            <a:r>
              <a:rPr lang="sk-SK" sz="2000" dirty="0" smtClean="0"/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k-SK" sz="2000" dirty="0" err="1" smtClean="0"/>
              <a:t>vector</a:t>
            </a:r>
            <a:r>
              <a:rPr lang="sk-SK" sz="2000" dirty="0" smtClean="0"/>
              <a:t>&lt;</a:t>
            </a:r>
            <a:r>
              <a:rPr lang="sk-SK" sz="2000" dirty="0" err="1" smtClean="0"/>
              <a:t>int</a:t>
            </a:r>
            <a:r>
              <a:rPr lang="sk-SK" sz="2000" dirty="0" smtClean="0"/>
              <a:t>&gt; b;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k-SK" sz="2000" dirty="0" smtClean="0"/>
              <a:t>b.push_back(3);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k-SK" sz="2000" dirty="0" smtClean="0"/>
              <a:t>b.push_back(2);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k-SK" sz="2000" dirty="0" smtClean="0"/>
              <a:t>b.push_back(5);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k-SK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k-SK" sz="2000" dirty="0" err="1" smtClean="0"/>
              <a:t>vector</a:t>
            </a:r>
            <a:r>
              <a:rPr lang="sk-SK" sz="2000" dirty="0" smtClean="0"/>
              <a:t>&lt;</a:t>
            </a:r>
            <a:r>
              <a:rPr lang="sk-SK" sz="2000" dirty="0" err="1" smtClean="0"/>
              <a:t>int</a:t>
            </a:r>
            <a:r>
              <a:rPr lang="sk-SK" sz="2000" dirty="0" smtClean="0"/>
              <a:t>&gt;::</a:t>
            </a:r>
            <a:r>
              <a:rPr lang="sk-SK" sz="2000" dirty="0" err="1" smtClean="0"/>
              <a:t>iterator</a:t>
            </a:r>
            <a:r>
              <a:rPr lang="sk-SK" sz="2000" dirty="0" smtClean="0"/>
              <a:t> bi1=b.begin();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k-SK" sz="2000" dirty="0" err="1" smtClean="0"/>
              <a:t>vector</a:t>
            </a:r>
            <a:r>
              <a:rPr lang="sk-SK" sz="2000" dirty="0" smtClean="0"/>
              <a:t>&lt;</a:t>
            </a:r>
            <a:r>
              <a:rPr lang="sk-SK" sz="2000" dirty="0" err="1" smtClean="0"/>
              <a:t>int</a:t>
            </a:r>
            <a:r>
              <a:rPr lang="sk-SK" sz="2000" dirty="0" smtClean="0"/>
              <a:t>&gt;::</a:t>
            </a:r>
            <a:r>
              <a:rPr lang="sk-SK" sz="2000" dirty="0" err="1" smtClean="0"/>
              <a:t>iterator</a:t>
            </a:r>
            <a:r>
              <a:rPr lang="sk-SK" sz="2000" dirty="0" smtClean="0"/>
              <a:t> bi2=b.end();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k-SK" sz="2000" dirty="0" smtClean="0"/>
              <a:t>sort(bi1,bi2);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k-SK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k-SK" sz="2000" dirty="0" err="1" smtClean="0"/>
              <a:t>for</a:t>
            </a:r>
            <a:r>
              <a:rPr lang="sk-SK" sz="2000" dirty="0" smtClean="0"/>
              <a:t> (</a:t>
            </a:r>
            <a:r>
              <a:rPr lang="sk-SK" sz="2000" dirty="0" err="1" smtClean="0"/>
              <a:t>vector</a:t>
            </a:r>
            <a:r>
              <a:rPr lang="sk-SK" sz="2000" dirty="0" smtClean="0"/>
              <a:t>&lt;</a:t>
            </a:r>
            <a:r>
              <a:rPr lang="sk-SK" sz="2000" dirty="0" err="1" smtClean="0"/>
              <a:t>int</a:t>
            </a:r>
            <a:r>
              <a:rPr lang="sk-SK" sz="2000" dirty="0" smtClean="0"/>
              <a:t>&gt;::</a:t>
            </a:r>
            <a:r>
              <a:rPr lang="sk-SK" sz="2000" dirty="0" err="1" smtClean="0"/>
              <a:t>iterator</a:t>
            </a:r>
            <a:r>
              <a:rPr lang="sk-SK" sz="2000" dirty="0" smtClean="0"/>
              <a:t> </a:t>
            </a:r>
            <a:r>
              <a:rPr lang="sk-SK" sz="2000" dirty="0" err="1" smtClean="0"/>
              <a:t>bit=b.begin</a:t>
            </a:r>
            <a:r>
              <a:rPr lang="sk-SK" sz="2000" dirty="0" smtClean="0"/>
              <a:t>() ; </a:t>
            </a:r>
            <a:r>
              <a:rPr lang="sk-SK" sz="2000" dirty="0" err="1" smtClean="0"/>
              <a:t>bit!=b.end</a:t>
            </a:r>
            <a:r>
              <a:rPr lang="sk-SK" sz="2000" dirty="0" smtClean="0"/>
              <a:t>() ; bit++)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k-SK" sz="2000" dirty="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k-SK" sz="2000" dirty="0" smtClean="0"/>
              <a:t>	</a:t>
            </a:r>
            <a:r>
              <a:rPr lang="sk-SK" sz="2000" dirty="0" err="1" smtClean="0"/>
              <a:t>cout</a:t>
            </a:r>
            <a:r>
              <a:rPr lang="sk-SK" sz="2000" dirty="0" smtClean="0"/>
              <a:t> &lt;&lt; *bit &lt;&lt; " 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k-SK" sz="20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k-SK" sz="2000" dirty="0" err="1" smtClean="0"/>
              <a:t>cout</a:t>
            </a:r>
            <a:r>
              <a:rPr lang="sk-SK" sz="2000" dirty="0" smtClean="0"/>
              <a:t> &lt;&lt; </a:t>
            </a:r>
            <a:r>
              <a:rPr lang="sk-SK" sz="2000" dirty="0" err="1" smtClean="0"/>
              <a:t>endl</a:t>
            </a:r>
            <a:r>
              <a:rPr lang="sk-SK" sz="2000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k-SK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472</Words>
  <Application>Microsoft Office PowerPoint</Application>
  <PresentationFormat>Prezentácia na obrazovke (4:3)</PresentationFormat>
  <Paragraphs>107</Paragraphs>
  <Slides>9</Slides>
  <Notes>7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Výchozí návrh</vt:lpstr>
      <vt:lpstr>STL</vt:lpstr>
      <vt:lpstr>Obsah</vt:lpstr>
      <vt:lpstr>Kontajnery</vt:lpstr>
      <vt:lpstr>Kontajnery</vt:lpstr>
      <vt:lpstr>Návrhový vzor Iterator</vt:lpstr>
      <vt:lpstr>Iterator</vt:lpstr>
      <vt:lpstr>vector</vt:lpstr>
      <vt:lpstr>Iterátory</vt:lpstr>
      <vt:lpstr>Algoritmy</vt:lpstr>
    </vt:vector>
  </TitlesOfParts>
  <Company>KST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Emil Kršák</cp:lastModifiedBy>
  <cp:revision>850</cp:revision>
  <dcterms:created xsi:type="dcterms:W3CDTF">2005-10-09T17:16:28Z</dcterms:created>
  <dcterms:modified xsi:type="dcterms:W3CDTF">2013-12-12T07:22:00Z</dcterms:modified>
</cp:coreProperties>
</file>