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3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84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87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07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567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098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223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5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25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9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31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A531-636A-4008-88BF-21D5AC3BB8C5}" type="datetimeFigureOut">
              <a:rPr lang="sk-SK" smtClean="0"/>
              <a:t>16. 11. 2018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4FF7-9797-4C51-A6CA-6A7CCB0E82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155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sk-SK" sz="2100" dirty="0"/>
              <a:t>1 bod - správna odpoveď, -1 bod – nesprávna odpoveď, 0 – neoznačená žiadna odpoveď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sk-SK" sz="2100" dirty="0"/>
              <a:t/>
            </a:r>
            <a:br>
              <a:rPr lang="sk-SK" sz="2100" dirty="0"/>
            </a:br>
            <a:r>
              <a:rPr lang="sk-SK" sz="2100" dirty="0">
                <a:latin typeface="Arial Black" panose="020B0A04020102020204" pitchFamily="34" charset="0"/>
              </a:rPr>
              <a:t>1. </a:t>
            </a:r>
            <a:r>
              <a:rPr lang="sk-SK" sz="2100" b="1" dirty="0">
                <a:latin typeface="Arial Black" panose="020B0A04020102020204" pitchFamily="34" charset="0"/>
              </a:rPr>
              <a:t>Ak máme nasledujúci </a:t>
            </a:r>
            <a:r>
              <a:rPr lang="sk-SK" sz="2100" b="1" dirty="0" smtClean="0">
                <a:latin typeface="Arial Black" panose="020B0A04020102020204" pitchFamily="34" charset="0"/>
              </a:rPr>
              <a:t>kód</a:t>
            </a:r>
            <a:r>
              <a:rPr lang="en-US" sz="2100" b="1" dirty="0" smtClean="0">
                <a:latin typeface="Arial Black" panose="020B0A04020102020204" pitchFamily="34" charset="0"/>
              </a:rPr>
              <a:t>:</a:t>
            </a:r>
            <a:br>
              <a:rPr lang="en-US" sz="2100" b="1" dirty="0" smtClean="0">
                <a:latin typeface="Arial Black" panose="020B0A04020102020204" pitchFamily="34" charset="0"/>
              </a:rPr>
            </a:br>
            <a:r>
              <a:rPr lang="sk-SK" sz="2100" dirty="0">
                <a:latin typeface="Arial Black" panose="020B0A04020102020204" pitchFamily="34" charset="0"/>
              </a:rPr>
              <a:t/>
            </a:r>
            <a:br>
              <a:rPr lang="sk-SK" sz="2100" dirty="0">
                <a:latin typeface="Arial Black" panose="020B0A04020102020204" pitchFamily="34" charset="0"/>
              </a:rPr>
            </a:br>
            <a:r>
              <a:rPr lang="sk-SK" sz="2100" b="1" dirty="0">
                <a:latin typeface="Arial Black" panose="020B0A04020102020204" pitchFamily="34" charset="0"/>
              </a:rPr>
              <a:t> 	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   </a:t>
            </a:r>
            <a:r>
              <a:rPr lang="sk-SK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a=0,b;</a:t>
            </a:r>
            <a:b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   b = 7 + a;</a:t>
            </a:r>
            <a:b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sz="2100" dirty="0">
                <a:latin typeface="Arial Black" panose="020B0A04020102020204" pitchFamily="34" charset="0"/>
              </a:rPr>
              <a:t/>
            </a:r>
            <a:br>
              <a:rPr lang="sk-SK" sz="2100" dirty="0">
                <a:latin typeface="Arial Black" panose="020B0A04020102020204" pitchFamily="34" charset="0"/>
              </a:rPr>
            </a:br>
            <a:r>
              <a:rPr lang="en-US" sz="2100" b="1" dirty="0" smtClean="0">
                <a:latin typeface="Arial Black" panose="020B0A04020102020204" pitchFamily="34" charset="0"/>
              </a:rPr>
              <a:t>V</a:t>
            </a:r>
            <a:r>
              <a:rPr lang="sk-SK" sz="2100" b="1" dirty="0" smtClean="0">
                <a:latin typeface="Arial Black" panose="020B0A04020102020204" pitchFamily="34" charset="0"/>
              </a:rPr>
              <a:t> </a:t>
            </a:r>
            <a:r>
              <a:rPr lang="sk-SK" sz="2100" b="1" dirty="0">
                <a:latin typeface="Arial Black" panose="020B0A04020102020204" pitchFamily="34" charset="0"/>
              </a:rPr>
              <a:t>ktorom pamäťovom segmente bude uchovávaná </a:t>
            </a:r>
            <a:r>
              <a:rPr lang="en-US" sz="2100" b="1" dirty="0">
                <a:latin typeface="Arial Black" panose="020B0A04020102020204" pitchFamily="34" charset="0"/>
              </a:rPr>
              <a:t>  </a:t>
            </a:r>
            <a:r>
              <a:rPr lang="sk-SK" sz="2100" b="1" dirty="0">
                <a:latin typeface="Arial Black" panose="020B0A04020102020204" pitchFamily="34" charset="0"/>
              </a:rPr>
              <a:t>hodnota 7 vo výraze b=7+a;</a:t>
            </a:r>
            <a:r>
              <a:rPr lang="sk-SK" sz="2100" dirty="0">
                <a:latin typeface="Arial Black" panose="020B0A04020102020204" pitchFamily="34" charset="0"/>
              </a:rPr>
              <a:t> </a:t>
            </a:r>
            <a:r>
              <a:rPr lang="en-US" sz="2100" dirty="0">
                <a:latin typeface="Arial Black" panose="020B0A04020102020204" pitchFamily="34" charset="0"/>
              </a:rPr>
              <a:t/>
            </a:r>
            <a:br>
              <a:rPr lang="en-US" sz="2100" dirty="0">
                <a:latin typeface="Arial Black" panose="020B0A04020102020204" pitchFamily="34" charset="0"/>
              </a:rPr>
            </a:br>
            <a:r>
              <a:rPr lang="en-US" sz="2100" dirty="0" smtClean="0">
                <a:latin typeface="Arial Black" panose="020B0A04020102020204" pitchFamily="34" charset="0"/>
              </a:rPr>
              <a:t/>
            </a:r>
            <a:br>
              <a:rPr lang="en-US" sz="2100" dirty="0" smtClean="0">
                <a:latin typeface="Arial Black" panose="020B0A04020102020204" pitchFamily="34" charset="0"/>
              </a:rPr>
            </a:br>
            <a:r>
              <a:rPr lang="en-US" sz="2100" dirty="0" smtClean="0">
                <a:latin typeface="Arial Black" panose="020B0A04020102020204" pitchFamily="34" charset="0"/>
              </a:rPr>
              <a:t> </a:t>
            </a:r>
            <a:r>
              <a:rPr lang="sk-SK" sz="2100" dirty="0">
                <a:latin typeface="Arial Black" panose="020B0A04020102020204" pitchFamily="34" charset="0"/>
              </a:rPr>
              <a:t>a) Zásobník 	   	 </a:t>
            </a:r>
            <a:r>
              <a:rPr lang="en-US" sz="2100" dirty="0">
                <a:latin typeface="Arial Black" panose="020B0A04020102020204" pitchFamily="34" charset="0"/>
              </a:rPr>
              <a:t>	</a:t>
            </a:r>
            <a:r>
              <a:rPr lang="sk-SK" sz="2100" dirty="0" smtClean="0">
                <a:latin typeface="Arial Black" panose="020B0A04020102020204" pitchFamily="34" charset="0"/>
              </a:rPr>
              <a:t>b</a:t>
            </a:r>
            <a:r>
              <a:rPr lang="sk-SK" sz="2100" dirty="0">
                <a:latin typeface="Arial Black" panose="020B0A04020102020204" pitchFamily="34" charset="0"/>
              </a:rPr>
              <a:t>) Statická pamäť 	    </a:t>
            </a:r>
            <a:r>
              <a:rPr lang="en-US" sz="2100" dirty="0">
                <a:latin typeface="Arial Black" panose="020B0A04020102020204" pitchFamily="34" charset="0"/>
              </a:rPr>
              <a:t/>
            </a:r>
            <a:br>
              <a:rPr lang="en-US" sz="2100" dirty="0">
                <a:latin typeface="Arial Black" panose="020B0A04020102020204" pitchFamily="34" charset="0"/>
              </a:rPr>
            </a:br>
            <a:r>
              <a:rPr lang="en-US" sz="2100" dirty="0">
                <a:latin typeface="Arial Black" panose="020B0A04020102020204" pitchFamily="34" charset="0"/>
              </a:rPr>
              <a:t/>
            </a:r>
            <a:br>
              <a:rPr lang="en-US" sz="2100" dirty="0">
                <a:latin typeface="Arial Black" panose="020B0A04020102020204" pitchFamily="34" charset="0"/>
              </a:rPr>
            </a:br>
            <a:r>
              <a:rPr lang="sk-SK" sz="2100" dirty="0">
                <a:latin typeface="Arial Black" panose="020B0A04020102020204" pitchFamily="34" charset="0"/>
              </a:rPr>
              <a:t> c) Kódový segment          	</a:t>
            </a:r>
            <a:r>
              <a:rPr lang="sk-SK" sz="2100" dirty="0" smtClean="0">
                <a:latin typeface="Arial Black" panose="020B0A04020102020204" pitchFamily="34" charset="0"/>
              </a:rPr>
              <a:t>d</a:t>
            </a:r>
            <a:r>
              <a:rPr lang="sk-SK" sz="2100" dirty="0">
                <a:latin typeface="Arial Black" panose="020B0A04020102020204" pitchFamily="34" charset="0"/>
              </a:rPr>
              <a:t>) Dynamická pamäť (halda)</a:t>
            </a:r>
            <a:br>
              <a:rPr lang="sk-SK" sz="2100" dirty="0">
                <a:latin typeface="Arial Black" panose="020B0A04020102020204" pitchFamily="34" charset="0"/>
              </a:rPr>
            </a:br>
            <a:endParaRPr lang="sk-SK" sz="2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7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213331"/>
            <a:ext cx="9144000" cy="501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Ktorý kód je syntakticky SPRÁVNY:</a:t>
            </a:r>
            <a:endParaRPr lang="sk-SK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100" b="1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sk-SK" sz="21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*p)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				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x=7;			  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x=7;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*p = x;				     x = *p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1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*p)	</a:t>
            </a:r>
            <a:r>
              <a:rPr lang="sk-SK" sz="2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*p)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				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	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x=7;			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x=7;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&amp;x = p;				     p = x;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</a:rPr>
              <a:t>}	</a:t>
            </a:r>
            <a:r>
              <a:rPr lang="sk-SK" b="1" dirty="0">
                <a:latin typeface="Courier New" panose="02070309020205020404" pitchFamily="49" charset="0"/>
                <a:ea typeface="Calibri" panose="020F0502020204030204" pitchFamily="34" charset="0"/>
              </a:rPr>
              <a:t>				</a:t>
            </a:r>
            <a:r>
              <a:rPr lang="en-US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89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0"/>
            <a:ext cx="9144000" cy="535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Ak máme nasledujúcu triedu a </a:t>
            </a:r>
            <a:r>
              <a:rPr lang="sk-SK" sz="21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vytvorime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objekt </a:t>
            </a:r>
            <a:r>
              <a:rPr lang="sk-SK" sz="21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Stvoruholnik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x(2,3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Stvoruholnik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obsah;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	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a;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b;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	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Stvoruholnik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pa,int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b(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pb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obsah(a*b) {}</a:t>
            </a: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1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Akú hodnotu bude mať atribút </a:t>
            </a:r>
            <a:r>
              <a:rPr lang="sk-SK" sz="2100" b="1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x.obsah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náhodná 	       	</a:t>
            </a: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5 	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6            		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8</a:t>
            </a:r>
            <a:endParaRPr lang="sk-SK" sz="21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2879" y="12878"/>
            <a:ext cx="9131122" cy="1981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Majme premennú definovanú príkazom </a:t>
            </a:r>
            <a:r>
              <a:rPr lang="sk-SK" sz="21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Adresu tejto premennej získame príkazom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a) adresa = *x;     </a:t>
            </a:r>
            <a:r>
              <a:rPr lang="en-US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 	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b) adresa = x; </a:t>
            </a:r>
            <a:r>
              <a:rPr lang="en-US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</a:t>
            </a:r>
            <a:r>
              <a:rPr lang="en-US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adresa = </a:t>
            </a:r>
            <a:r>
              <a:rPr lang="en-US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x; 		</a:t>
            </a:r>
            <a:r>
              <a:rPr lang="en-US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d) adresa = </a:t>
            </a:r>
            <a:r>
              <a:rPr lang="en-US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@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x;</a:t>
            </a:r>
            <a:endParaRPr lang="sk-SK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2879" y="3727643"/>
            <a:ext cx="9131121" cy="300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1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Implicitn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 hodnota parametra umožňuje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2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používať operátory s objektmi vlastných tried (typov)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definovať funkciu bez prototypu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definovať hodnotu parametra, ktorá sa použije ak nezadáme parameter pri volaní funkcie</a:t>
            </a:r>
          </a:p>
          <a:p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používať  </a:t>
            </a:r>
            <a:r>
              <a:rPr lang="en-US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 </a:t>
            </a:r>
            <a:r>
              <a:rPr lang="en-US" sz="2100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funkcie</a:t>
            </a:r>
            <a:endParaRPr lang="sk-SK" sz="2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 pole 6"/>
          <p:cNvSpPr txBox="1">
            <a:spLocks noChangeArrowheads="1"/>
          </p:cNvSpPr>
          <p:nvPr/>
        </p:nvSpPr>
        <p:spPr bwMode="auto">
          <a:xfrm>
            <a:off x="236246" y="595375"/>
            <a:ext cx="5108486" cy="15047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a)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abstract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(){};   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vé pole 7"/>
          <p:cNvSpPr txBox="1">
            <a:spLocks noChangeArrowheads="1"/>
          </p:cNvSpPr>
          <p:nvPr/>
        </p:nvSpPr>
        <p:spPr bwMode="auto">
          <a:xfrm>
            <a:off x="236246" y="1990722"/>
            <a:ext cx="4507605" cy="14479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b)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abstract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{};   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 pole 8"/>
          <p:cNvSpPr txBox="1">
            <a:spLocks noChangeArrowheads="1"/>
          </p:cNvSpPr>
          <p:nvPr/>
        </p:nvSpPr>
        <p:spPr bwMode="auto">
          <a:xfrm>
            <a:off x="236246" y="3372060"/>
            <a:ext cx="4915303" cy="1431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c)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virtual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{};   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ové pole 9"/>
          <p:cNvSpPr txBox="1">
            <a:spLocks noChangeArrowheads="1"/>
          </p:cNvSpPr>
          <p:nvPr/>
        </p:nvSpPr>
        <p:spPr bwMode="auto">
          <a:xfrm>
            <a:off x="236246" y="5019414"/>
            <a:ext cx="4915303" cy="13556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d)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virtual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= 0;    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1" y="-290035"/>
            <a:ext cx="776596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Označte SPRÁVNU</a:t>
            </a:r>
            <a:r>
              <a:rPr kumimoji="0" lang="sk-SK" altLang="sk-SK" sz="2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deklar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áciu</a:t>
            </a:r>
            <a:r>
              <a:rPr kumimoji="0" lang="sk-SK" altLang="sk-SK" sz="2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abstraktnej 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tried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y:</a:t>
            </a:r>
            <a:endParaRPr kumimoji="0" lang="sk-SK" altLang="sk-SK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sk-SK" altLang="sk-SK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87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Textové pole 1"/>
          <p:cNvSpPr txBox="1"/>
          <p:nvPr/>
        </p:nvSpPr>
        <p:spPr>
          <a:xfrm>
            <a:off x="0" y="801573"/>
            <a:ext cx="3515932" cy="27401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a)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():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(new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[10]){}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en-US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A() { delete[] data; }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A(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z)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: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(new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[10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 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memmove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data,z.data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10*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 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extové pole 2"/>
          <p:cNvSpPr txBox="1"/>
          <p:nvPr/>
        </p:nvSpPr>
        <p:spPr>
          <a:xfrm>
            <a:off x="4288663" y="758921"/>
            <a:ext cx="3580330" cy="267973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sk-SK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A():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(new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[10]){}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~A() { delete[] data; }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A(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&amp;zdroj) 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(new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{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memmove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data,zdroj.data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10*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ové pole 3"/>
          <p:cNvSpPr txBox="1"/>
          <p:nvPr/>
        </p:nvSpPr>
        <p:spPr>
          <a:xfrm>
            <a:off x="25761" y="3681491"/>
            <a:ext cx="4031087" cy="302840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c)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*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A():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(new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[10]){}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~A() { delete[] data; }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A(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&amp;zdroj) </a:t>
            </a:r>
            <a:endParaRPr lang="sk-SK" sz="1400" b="1" dirty="0" smtClean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: 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zdroj.data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 {</a:t>
            </a:r>
            <a:endParaRPr lang="en-US" sz="1400" b="1" dirty="0" smtClean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memmove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data,z.data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10*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400" b="1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ové pole 4"/>
          <p:cNvSpPr txBox="1"/>
          <p:nvPr/>
        </p:nvSpPr>
        <p:spPr>
          <a:xfrm>
            <a:off x="4288663" y="3740380"/>
            <a:ext cx="4167769" cy="192632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d)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{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sk-SK" sz="1400" b="1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():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(new </a:t>
            </a:r>
            <a:r>
              <a:rPr lang="sk-SK" sz="1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[10]){}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en-US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A() { delete[] data; }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sk-SK" sz="14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  <a:endParaRPr lang="sk-SK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20257"/>
            <a:ext cx="90409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Označte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triedu so 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ÁVNE </a:t>
            </a:r>
            <a:r>
              <a:rPr kumimoji="0" lang="en-US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vytvoren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ým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ROVAC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konštruktorom:</a:t>
            </a:r>
            <a:endParaRPr kumimoji="0" lang="sk-SK" altLang="sk-SK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1"/>
            <a:ext cx="9144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Majme definíciu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x[10];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1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ód v</a:t>
            </a:r>
            <a:r>
              <a:rPr lang="en-US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vnútri bloku podmienky </a:t>
            </a:r>
            <a:r>
              <a:rPr lang="en-US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sk-SK" sz="2100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(*x) { ... }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1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1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 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vykoná, 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</a:t>
            </a:r>
            <a:endParaRPr lang="en-US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sk-SK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premenná 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r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US" sz="2100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zna</a:t>
            </a:r>
            <a:r>
              <a:rPr lang="en-US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prázdneho smerníka                    </a:t>
            </a:r>
            <a:endParaRPr lang="en-US" sz="21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syntakticky 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nesprávny</a:t>
            </a:r>
            <a:endParaRPr lang="en-US" sz="21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pole 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neobsahuje  hodnotu                                             </a:t>
            </a:r>
            <a:endParaRPr lang="en-US" sz="21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n-US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sk-SK" sz="2100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ultý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prvok poľa x obsahuje nejakú hodnotu</a:t>
            </a:r>
            <a:endParaRPr lang="sk-SK" sz="2100" dirty="0">
              <a:latin typeface="Arial Black" panose="020B0A04020102020204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4512871"/>
            <a:ext cx="9053848" cy="185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Smerník na dvojrozmerné pole 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čísel </a:t>
            </a:r>
            <a:r>
              <a:rPr lang="en-US" sz="2100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typu</a:t>
            </a:r>
            <a:r>
              <a:rPr lang="en-US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definujeme </a:t>
            </a:r>
            <a:r>
              <a:rPr lang="sk-SK" sz="21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príkazom</a:t>
            </a:r>
            <a:r>
              <a:rPr lang="sk-SK" sz="2100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1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1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a)</a:t>
            </a:r>
            <a:r>
              <a:rPr lang="sk-SK" sz="2100" b="1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long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long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</a:rPr>
              <a:t> p;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	</a:t>
            </a:r>
            <a:r>
              <a:rPr lang="en-US" sz="2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k-SK" sz="2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long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</a:rPr>
              <a:t> *p;    	</a:t>
            </a:r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sk-SK" sz="2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long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</a:rPr>
              <a:t> **p;      </a:t>
            </a:r>
            <a:r>
              <a:rPr lang="en-US" sz="21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				</a:t>
            </a:r>
            <a:r>
              <a:rPr lang="sk-SK" sz="2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k-SK" sz="2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long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</a:rPr>
              <a:t> &amp;*p;</a:t>
            </a:r>
            <a:endParaRPr lang="sk-SK" sz="2100" b="1" dirty="0"/>
          </a:p>
        </p:txBody>
      </p:sp>
    </p:spTree>
    <p:extLst>
      <p:ext uri="{BB962C8B-B14F-4D97-AF65-F5344CB8AC3E}">
        <p14:creationId xmlns:p14="http://schemas.microsoft.com/office/powerpoint/2010/main" val="71309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 pole 10"/>
          <p:cNvSpPr txBox="1">
            <a:spLocks noChangeArrowheads="1"/>
          </p:cNvSpPr>
          <p:nvPr/>
        </p:nvSpPr>
        <p:spPr bwMode="auto">
          <a:xfrm>
            <a:off x="0" y="3160158"/>
            <a:ext cx="3702811" cy="17870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a)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 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 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a,b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(7),c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(3);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 = b+7+c;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ové pole 12"/>
          <p:cNvSpPr txBox="1">
            <a:spLocks noChangeArrowheads="1"/>
          </p:cNvSpPr>
          <p:nvPr/>
        </p:nvSpPr>
        <p:spPr bwMode="auto">
          <a:xfrm>
            <a:off x="4571999" y="3120454"/>
            <a:ext cx="3885396" cy="16593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b)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oid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 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a,b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(7),c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(3);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 = c+b+7;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 pole 13"/>
          <p:cNvSpPr txBox="1">
            <a:spLocks noChangeArrowheads="1"/>
          </p:cNvSpPr>
          <p:nvPr/>
        </p:nvSpPr>
        <p:spPr bwMode="auto">
          <a:xfrm>
            <a:off x="27098" y="5088860"/>
            <a:ext cx="3494065" cy="1646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c)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oid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 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a,b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(7), c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(3);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 = b+c+7;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  <a:endParaRPr kumimoji="0" lang="en-US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ové pole 14"/>
          <p:cNvSpPr txBox="1">
            <a:spLocks noChangeArrowheads="1"/>
          </p:cNvSpPr>
          <p:nvPr/>
        </p:nvSpPr>
        <p:spPr bwMode="auto">
          <a:xfrm>
            <a:off x="4571999" y="5075981"/>
            <a:ext cx="3195033" cy="16046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d)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oid</a:t>
            </a:r>
            <a:r>
              <a:rPr kumimoji="0" lang="en-US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Fun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{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 </a:t>
            </a:r>
            <a:r>
              <a:rPr kumimoji="0" lang="sk-SK" altLang="sk-SK" sz="2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a,b</a:t>
            </a: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(7),c(3);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 = 7+b+c;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  <a:endParaRPr kumimoji="0" lang="sk-SK" altLang="sk-SK" sz="2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0" y="178243"/>
            <a:ext cx="9143999" cy="3136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21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Majme nasledovnú triedu. </a:t>
            </a:r>
            <a:endParaRPr lang="sk-SK" sz="21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{</a:t>
            </a:r>
            <a:endParaRPr lang="sk-SK" sz="2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x;  </a:t>
            </a:r>
            <a:endParaRPr lang="sk-SK" sz="2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sk-SK" sz="2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A(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p=0) : x(p) {}</a:t>
            </a:r>
            <a:endParaRPr lang="sk-SK" sz="2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A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+(A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r>
              <a:rPr lang="sk-SK" sz="2100" b="1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1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x+op.x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  </a:t>
            </a:r>
            <a:endParaRPr lang="sk-SK" sz="2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100" b="1" dirty="0"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sk-SK" sz="21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sz="2100" b="1" dirty="0" smtClean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sz="2100" b="1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Ktorý</a:t>
            </a: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kód</a:t>
            </a: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100" b="1" dirty="0" err="1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syntakticky</a:t>
            </a:r>
            <a:r>
              <a:rPr lang="en-US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NESPR</a:t>
            </a:r>
            <a:r>
              <a:rPr lang="sk-SK" sz="21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ÁVNY:</a:t>
            </a:r>
            <a:endParaRPr lang="sk-SK" sz="21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100" dirty="0" smtClean="0"/>
              <a:t> </a:t>
            </a:r>
            <a:endParaRPr lang="sk-SK" sz="2100" dirty="0"/>
          </a:p>
        </p:txBody>
      </p:sp>
    </p:spTree>
    <p:extLst>
      <p:ext uri="{BB962C8B-B14F-4D97-AF65-F5344CB8AC3E}">
        <p14:creationId xmlns:p14="http://schemas.microsoft.com/office/powerpoint/2010/main" val="22262199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493</Words>
  <Application>Microsoft Office PowerPoint</Application>
  <PresentationFormat>Prezentácia na obrazovke (4:3)</PresentationFormat>
  <Paragraphs>146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Courier New</vt:lpstr>
      <vt:lpstr>Times New Roman</vt:lpstr>
      <vt:lpstr>Motív balíka Office</vt:lpstr>
      <vt:lpstr>1 bod - správna odpoveď, -1 bod – nesprávna odpoveď, 0 – neoznačená žiadna odpoveď   1. Ak máme nasledujúci kód:    int main(int argc, char *argv[])  {        int a=0,b;        b = 7 + a;  }  V ktorom pamäťovom segmente bude uchovávaná   hodnota 7 vo výraze b=7+a;    a) Zásobník        b) Statická pamäť         c) Kódový segment           d) Dynamická pamäť (halda)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bod - správna odpoveď, -1 bod – nesprávna odpoveď, 0 – neoznačená žiadna odpoveď   1. Ak máme nasledujúci kód, v ktorom pamäťovom segmente bude uchovávaná   hodnota 7 vo výraze b=7+a;     int main(int argc, char *argv[])  {        int a=0,b;        b = 7 + a;  }   a) Zásobník          b) Statická pamäť         c) Kódový segment              d) Dynamická pamäť (halda)</dc:title>
  <dc:creator>Viliam Tavač</dc:creator>
  <cp:lastModifiedBy>Viliam Tavač</cp:lastModifiedBy>
  <cp:revision>11</cp:revision>
  <dcterms:created xsi:type="dcterms:W3CDTF">2018-11-16T05:58:10Z</dcterms:created>
  <dcterms:modified xsi:type="dcterms:W3CDTF">2018-11-16T07:22:29Z</dcterms:modified>
</cp:coreProperties>
</file>