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2C16-CBA9-4DB4-A1B1-3B2B3C0D8AF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C13D-F8F7-4E01-99D4-3A586B1F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eshdatta/SDN_Firew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berdrb/FRI/tree/master/Ing/4.semester/Integracia_Sieti/semestralk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7927"/>
            <a:ext cx="9144000" cy="2387600"/>
          </a:xfrm>
        </p:spPr>
        <p:txBody>
          <a:bodyPr/>
          <a:lstStyle/>
          <a:p>
            <a:r>
              <a:rPr lang="en-US" dirty="0"/>
              <a:t>SDN Firewall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81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Miroslav </a:t>
            </a:r>
            <a:r>
              <a:rPr lang="en-US" dirty="0" err="1"/>
              <a:t>Koz</a:t>
            </a:r>
            <a:r>
              <a:rPr lang="sk-SK" dirty="0"/>
              <a:t>ák</a:t>
            </a:r>
          </a:p>
          <a:p>
            <a:r>
              <a:rPr lang="sk-SK" dirty="0"/>
              <a:t>Andrej Šišila</a:t>
            </a:r>
          </a:p>
          <a:p>
            <a:r>
              <a:rPr lang="sk-SK" dirty="0"/>
              <a:t>Marián Vachalík</a:t>
            </a:r>
          </a:p>
          <a:p>
            <a:endParaRPr lang="sk-SK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16" y="527394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Žilina, 2018</a:t>
            </a:r>
          </a:p>
        </p:txBody>
      </p:sp>
    </p:spTree>
    <p:extLst>
      <p:ext uri="{BB962C8B-B14F-4D97-AF65-F5344CB8AC3E}">
        <p14:creationId xmlns:p14="http://schemas.microsoft.com/office/powerpoint/2010/main" val="136502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Oboznámenie sa s SDN technológiou </a:t>
            </a:r>
          </a:p>
          <a:p>
            <a:r>
              <a:rPr lang="sk-SK" dirty="0"/>
              <a:t>Pricípy fungovania emulátora Mininet</a:t>
            </a:r>
          </a:p>
          <a:p>
            <a:r>
              <a:rPr lang="sk-SK" dirty="0"/>
              <a:t>Výber SDN radiča (POX)</a:t>
            </a:r>
          </a:p>
          <a:p>
            <a:r>
              <a:rPr lang="sk-SK" dirty="0"/>
              <a:t>Výber a implementácia SDN služby (SDN firewall)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230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SDN</a:t>
            </a:r>
            <a:r>
              <a:rPr lang="en-US" dirty="0"/>
              <a:t> infra</a:t>
            </a:r>
            <a:r>
              <a:rPr lang="sk-SK" dirty="0"/>
              <a:t>š</a:t>
            </a:r>
            <a:r>
              <a:rPr lang="en-US" dirty="0" err="1"/>
              <a:t>trukt</a:t>
            </a:r>
            <a:r>
              <a:rPr lang="sk-SK" dirty="0"/>
              <a:t>ú</a:t>
            </a:r>
            <a:r>
              <a:rPr lang="en-US" dirty="0"/>
              <a:t>r</a:t>
            </a:r>
            <a:r>
              <a:rPr lang="sk-SK" dirty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Box – VM Win7 (64bit)</a:t>
            </a:r>
          </a:p>
          <a:p>
            <a:r>
              <a:rPr lang="en-US" dirty="0" err="1"/>
              <a:t>Xming</a:t>
            </a:r>
            <a:r>
              <a:rPr lang="en-US" dirty="0"/>
              <a:t> na Win</a:t>
            </a:r>
          </a:p>
          <a:p>
            <a:r>
              <a:rPr lang="en-US" dirty="0"/>
              <a:t>VM </a:t>
            </a:r>
            <a:r>
              <a:rPr lang="en-US" dirty="0" err="1"/>
              <a:t>Mininet</a:t>
            </a:r>
            <a:endParaRPr lang="en-US" dirty="0"/>
          </a:p>
          <a:p>
            <a:r>
              <a:rPr lang="en-US" dirty="0"/>
              <a:t>POX </a:t>
            </a:r>
            <a:r>
              <a:rPr lang="en-US" dirty="0" err="1"/>
              <a:t>kontrol</a:t>
            </a:r>
            <a:r>
              <a:rPr lang="sk-SK" dirty="0"/>
              <a:t>ér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1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Základy emulátora mininet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Mininet je výkonný nástroj na emuláciu siete</a:t>
            </a:r>
          </a:p>
          <a:p>
            <a:r>
              <a:rPr lang="sk-SK" dirty="0"/>
              <a:t>Vytvára realistickú virtuálnu sieť, spušťajúce skutočné jadro, prepínač a kód aplikácie na jednom stroji</a:t>
            </a:r>
          </a:p>
          <a:p>
            <a:r>
              <a:rPr lang="sk-SK" dirty="0"/>
              <a:t>Možnosť ľahkej komunikácie so sieťou pomocou príkazového riadka (CLI)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3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Základy ovládača 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POX je open source SDN radič (controller) vytvorený v jazyku Python</a:t>
            </a:r>
          </a:p>
          <a:p>
            <a:r>
              <a:rPr lang="sk-SK" dirty="0"/>
              <a:t>Poskytuje rámec pre komunikáciu s prepínačmi SDN pomocou protokolu OpenFlow alebo OVSDB</a:t>
            </a:r>
          </a:p>
          <a:p>
            <a:r>
              <a:rPr lang="sk-SK" dirty="0"/>
              <a:t>Môže sa ihneď po inštalácii použiť ako základný regulátor 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SDN služba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Firewall</a:t>
            </a:r>
          </a:p>
          <a:p>
            <a:r>
              <a:rPr lang="sk-SK" dirty="0">
                <a:hlinkClick r:id="rId2"/>
              </a:rPr>
              <a:t>Inšpirácia</a:t>
            </a:r>
            <a:endParaRPr lang="sk-SK" dirty="0"/>
          </a:p>
          <a:p>
            <a:pPr lvl="1"/>
            <a:r>
              <a:rPr lang="sk-SK" dirty="0"/>
              <a:t>Funkcionalita:</a:t>
            </a:r>
          </a:p>
          <a:p>
            <a:pPr lvl="2"/>
            <a:r>
              <a:rPr lang="sk-SK" dirty="0"/>
              <a:t>1 Zahadzovanie určitej prevádzky (príklad: </a:t>
            </a:r>
            <a:r>
              <a:rPr lang="en-US" dirty="0"/>
              <a:t>2,10.0.0.2,10.0.0.3,icmp,any,10000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2 Časové oneskorenie vypnutia pravidla (parameter Duration)</a:t>
            </a:r>
          </a:p>
          <a:p>
            <a:r>
              <a:rPr lang="sk-SK" dirty="0"/>
              <a:t>Požiadavky:</a:t>
            </a:r>
          </a:p>
          <a:p>
            <a:pPr lvl="1"/>
            <a:r>
              <a:rPr lang="sk-SK" dirty="0"/>
              <a:t>Čo sme doplnili a upravili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Kroky: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3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5FB19A-AAE4-4DE5-815F-B44AD7EE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18C120-F63A-421B-89F0-5CBEF31D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4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179</Words>
  <Application>Microsoft Office PowerPoint</Application>
  <PresentationFormat>Širokouhlá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SDN Firewall</vt:lpstr>
      <vt:lpstr>Ciele:</vt:lpstr>
      <vt:lpstr>Vytvorenie SDN infraštruktúry</vt:lpstr>
      <vt:lpstr>Základy emulátora mininet</vt:lpstr>
      <vt:lpstr>Základy ovládača POX</vt:lpstr>
      <vt:lpstr>SDN služba</vt:lpstr>
      <vt:lpstr>Kroky: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Firewall</dc:title>
  <dc:creator>Student</dc:creator>
  <cp:lastModifiedBy>Marán Vachalík</cp:lastModifiedBy>
  <cp:revision>14</cp:revision>
  <dcterms:created xsi:type="dcterms:W3CDTF">2018-05-09T11:43:52Z</dcterms:created>
  <dcterms:modified xsi:type="dcterms:W3CDTF">2018-05-16T09:51:17Z</dcterms:modified>
</cp:coreProperties>
</file>