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0" r:id="rId1"/>
    <p:sldMasterId id="2147483672" r:id="rId2"/>
    <p:sldMasterId id="2147483673" r:id="rId3"/>
    <p:sldMasterId id="2147483674" r:id="rId4"/>
  </p:sldMasterIdLst>
  <p:notesMasterIdLst>
    <p:notesMasterId r:id="rId7"/>
  </p:notesMasterIdLst>
  <p:handoutMasterIdLst>
    <p:handoutMasterId r:id="rId8"/>
  </p:handoutMasterIdLst>
  <p:sldIdLst>
    <p:sldId id="313" r:id="rId5"/>
    <p:sldId id="314" r:id="rId6"/>
  </p:sldIdLst>
  <p:sldSz cx="9144000" cy="6858000" type="screen4x3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53">
          <p15:clr>
            <a:srgbClr val="A4A3A4"/>
          </p15:clr>
        </p15:guide>
        <p15:guide id="2" orient="horz" pos="3987">
          <p15:clr>
            <a:srgbClr val="A4A3A4"/>
          </p15:clr>
        </p15:guide>
        <p15:guide id="3" orient="horz" pos="918">
          <p15:clr>
            <a:srgbClr val="A4A3A4"/>
          </p15:clr>
        </p15:guide>
        <p15:guide id="4" pos="3622">
          <p15:clr>
            <a:srgbClr val="A4A3A4"/>
          </p15:clr>
        </p15:guide>
        <p15:guide id="5" pos="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6600CC"/>
    <a:srgbClr val="FFFFCC"/>
    <a:srgbClr val="FF3300"/>
    <a:srgbClr val="FF9966"/>
    <a:srgbClr val="FFCC99"/>
    <a:srgbClr val="CCFFCC"/>
    <a:srgbClr val="E5F5FF"/>
    <a:srgbClr val="04248A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26" autoAdjust="0"/>
    <p:restoredTop sz="92571" autoAdjust="0"/>
  </p:normalViewPr>
  <p:slideViewPr>
    <p:cSldViewPr snapToGrid="0">
      <p:cViewPr varScale="1">
        <p:scale>
          <a:sx n="64" d="100"/>
          <a:sy n="64" d="100"/>
        </p:scale>
        <p:origin x="1411" y="72"/>
      </p:cViewPr>
      <p:guideLst>
        <p:guide orient="horz" pos="353"/>
        <p:guide orient="horz" pos="3987"/>
        <p:guide orient="horz" pos="918"/>
        <p:guide pos="3622"/>
        <p:guide pos="160"/>
      </p:guideLst>
    </p:cSldViewPr>
  </p:slideViewPr>
  <p:outlineViewPr>
    <p:cViewPr>
      <p:scale>
        <a:sx n="33" d="100"/>
        <a:sy n="33" d="100"/>
      </p:scale>
      <p:origin x="0" y="107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-2862" y="-96"/>
      </p:cViewPr>
      <p:guideLst>
        <p:guide orient="horz" pos="3024"/>
        <p:guide pos="230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47257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741" y="4574689"/>
            <a:ext cx="5361719" cy="43425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89312" tIns="43872" rIns="89312" bIns="438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Body Text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5120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14463" y="835025"/>
            <a:ext cx="4486275" cy="33639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5797871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lnSpc>
        <a:spcPct val="90000"/>
      </a:lnSpc>
      <a:spcBef>
        <a:spcPct val="4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762000" rtl="0" eaLnBrk="0" fontAlgn="base" hangingPunct="0">
      <a:lnSpc>
        <a:spcPct val="90000"/>
      </a:lnSpc>
      <a:spcBef>
        <a:spcPct val="4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762000" rtl="0" eaLnBrk="0" fontAlgn="base" hangingPunct="0">
      <a:lnSpc>
        <a:spcPct val="90000"/>
      </a:lnSpc>
      <a:spcBef>
        <a:spcPct val="4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762000" rtl="0" eaLnBrk="0" fontAlgn="base" hangingPunct="0">
      <a:lnSpc>
        <a:spcPct val="90000"/>
      </a:lnSpc>
      <a:spcBef>
        <a:spcPct val="4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762000" rtl="0" eaLnBrk="0" fontAlgn="base" hangingPunct="0">
      <a:lnSpc>
        <a:spcPct val="90000"/>
      </a:lnSpc>
      <a:spcBef>
        <a:spcPct val="4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NSNrg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black">
          <a:xfrm>
            <a:off x="7837488" y="6243638"/>
            <a:ext cx="10556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42888" y="6591300"/>
            <a:ext cx="6846887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tabLst>
                <a:tab pos="447675" algn="l"/>
                <a:tab pos="2238375" algn="l"/>
              </a:tabLst>
              <a:defRPr/>
            </a:pPr>
            <a:fld id="{E69C4625-3921-4DD2-96E0-1BCB59DB0EA2}" type="slidenum">
              <a:rPr sz="800" noProof="1"/>
              <a:pPr>
                <a:tabLst>
                  <a:tab pos="447675" algn="l"/>
                  <a:tab pos="2238375" algn="l"/>
                </a:tabLst>
                <a:defRPr/>
              </a:pPr>
              <a:t>‹#›</a:t>
            </a:fld>
            <a:r>
              <a:rPr lang="fi-FI" sz="800"/>
              <a:t>	</a:t>
            </a:r>
            <a:r>
              <a:rPr lang="en-GB" sz="800"/>
              <a:t>© Nokia Siemens Networks</a:t>
            </a:r>
            <a:r>
              <a:rPr lang="en-GB" sz="800" noProof="1"/>
              <a:t> </a:t>
            </a:r>
            <a:r>
              <a:rPr lang="fi-FI" sz="800"/>
              <a:t>	</a:t>
            </a:r>
            <a:endParaRPr lang="fi-FI" sz="800" noProof="1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42888" y="6454775"/>
            <a:ext cx="3044825" cy="133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defRPr/>
            </a:pPr>
            <a:r>
              <a:rPr lang="en-GB" sz="800">
                <a:cs typeface="+mn-cs"/>
              </a:rPr>
              <a:t>Company Confidential</a:t>
            </a:r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55588" y="2120900"/>
            <a:ext cx="8634412" cy="12287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5191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55588" y="3429000"/>
            <a:ext cx="8634412" cy="1422400"/>
          </a:xfrm>
        </p:spPr>
        <p:txBody>
          <a:bodyPr/>
          <a:lstStyle>
            <a:lvl1pPr>
              <a:defRPr b="1"/>
            </a:lvl1pPr>
          </a:lstStyle>
          <a:p>
            <a:r>
              <a:rPr lang="en-GB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588" y="233363"/>
            <a:ext cx="2157412" cy="58229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5588" y="233363"/>
            <a:ext cx="6324600" cy="58229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2888" y="6591300"/>
            <a:ext cx="6846887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tabLst>
                <a:tab pos="447675" algn="l"/>
                <a:tab pos="2238375" algn="l"/>
              </a:tabLst>
              <a:defRPr/>
            </a:pPr>
            <a:fld id="{19AE3405-846D-4B53-A26E-4E2AC3937F98}" type="slidenum">
              <a:rPr sz="800" noProof="1"/>
              <a:pPr>
                <a:tabLst>
                  <a:tab pos="447675" algn="l"/>
                  <a:tab pos="2238375" algn="l"/>
                </a:tabLst>
                <a:defRPr/>
              </a:pPr>
              <a:t>‹#›</a:t>
            </a:fld>
            <a:r>
              <a:rPr lang="fi-FI" sz="800"/>
              <a:t>	</a:t>
            </a:r>
            <a:r>
              <a:rPr lang="en-GB" sz="800"/>
              <a:t>© </a:t>
            </a:r>
            <a:r>
              <a:rPr lang="cs-CZ" sz="800"/>
              <a:t>Ž</a:t>
            </a:r>
            <a:r>
              <a:rPr lang="en-GB" sz="800"/>
              <a:t>il</a:t>
            </a:r>
            <a:r>
              <a:rPr lang="cs-CZ" sz="800"/>
              <a:t>i</a:t>
            </a:r>
            <a:r>
              <a:rPr lang="en-GB" sz="800"/>
              <a:t>nsk</a:t>
            </a:r>
            <a:r>
              <a:rPr lang="cs-CZ" sz="800"/>
              <a:t>á</a:t>
            </a:r>
            <a:r>
              <a:rPr lang="en-GB" sz="800"/>
              <a:t> univerzita, </a:t>
            </a:r>
            <a:r>
              <a:rPr lang="cs-CZ" sz="800"/>
              <a:t>FRI, </a:t>
            </a:r>
            <a:r>
              <a:rPr lang="en-GB" sz="800"/>
              <a:t>KIS</a:t>
            </a:r>
            <a:r>
              <a:rPr lang="en-GB" sz="800" noProof="1"/>
              <a:t> </a:t>
            </a:r>
            <a:r>
              <a:rPr lang="fi-FI" sz="800"/>
              <a:t>	</a:t>
            </a:r>
            <a:endParaRPr lang="fi-FI" sz="800" noProof="1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242888" y="6454775"/>
            <a:ext cx="3044825" cy="133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defRPr/>
            </a:pPr>
            <a:endParaRPr lang="sk-SK" sz="800"/>
          </a:p>
        </p:txBody>
      </p:sp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254000" y="225425"/>
            <a:ext cx="8634413" cy="8270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4000" y="1196975"/>
            <a:ext cx="4243388" cy="2371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9788" y="1196975"/>
            <a:ext cx="4243387" cy="2371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254000" y="3721100"/>
            <a:ext cx="4243388" cy="2371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9788" y="3721100"/>
            <a:ext cx="4243387" cy="2371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>
    <p:dissolv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5588" y="1192213"/>
            <a:ext cx="4240212" cy="4908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92213"/>
            <a:ext cx="4241800" cy="4908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588" y="233363"/>
            <a:ext cx="2157412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5588" y="233363"/>
            <a:ext cx="63246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5588" y="1192213"/>
            <a:ext cx="4240212" cy="4908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92213"/>
            <a:ext cx="4241800" cy="4908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588" y="233363"/>
            <a:ext cx="2157412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5588" y="233363"/>
            <a:ext cx="63246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NSN_mark_sml_we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black">
          <a:xfrm>
            <a:off x="7278688" y="128588"/>
            <a:ext cx="1481137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8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04813" y="1350963"/>
            <a:ext cx="8350250" cy="12287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4813" y="2659063"/>
            <a:ext cx="8339137" cy="1422400"/>
          </a:xfrm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 </a:t>
            </a:r>
            <a:fld id="{344D750F-B3EA-453E-BC9B-BDFC248492A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 </a:t>
            </a:r>
            <a:fld id="{D84693EF-0E36-4C81-8C48-2A7FF15AF8C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 </a:t>
            </a:r>
            <a:fld id="{FBE438CA-D712-4209-9C87-AA988E0ED0E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875" y="1736725"/>
            <a:ext cx="4098925" cy="4941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6725"/>
            <a:ext cx="4100513" cy="4941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 </a:t>
            </a:r>
            <a:fld id="{AC6D9C04-80D6-4378-BC28-EA15A48A595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 </a:t>
            </a:r>
            <a:fld id="{82506F7E-0B1A-4FF1-95DA-F9BBB99B5E8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5588" y="1196975"/>
            <a:ext cx="4240212" cy="4859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241800" cy="4859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 </a:t>
            </a:r>
            <a:fld id="{CE076DA6-DE3B-482A-9979-170E05B2D5C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 </a:t>
            </a:r>
            <a:fld id="{05362F4F-D713-44B5-9033-89063066FB7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 </a:t>
            </a:r>
            <a:fld id="{5ABD3696-0111-458E-B907-248B2956838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 </a:t>
            </a:r>
            <a:fld id="{A88097C6-01A4-40D9-9544-13E5CD43494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 </a:t>
            </a:r>
            <a:fld id="{2FF487CC-B5D8-4E6E-8438-87F5BE49880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1150" y="769938"/>
            <a:ext cx="2087563" cy="59086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769938"/>
            <a:ext cx="6111875" cy="5908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 </a:t>
            </a:r>
            <a:fld id="{BC82D278-54FE-4D39-AC2B-CFCD234F5A2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ChangeArrowheads="1"/>
          </p:cNvSpPr>
          <p:nvPr/>
        </p:nvSpPr>
        <p:spPr bwMode="auto">
          <a:xfrm>
            <a:off x="242888" y="6591300"/>
            <a:ext cx="6846887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tabLst>
                <a:tab pos="447675" algn="l"/>
                <a:tab pos="2238375" algn="l"/>
              </a:tabLst>
              <a:defRPr/>
            </a:pPr>
            <a:fld id="{AB4F7A8B-E48A-4AB8-A816-ADAAD21C373D}" type="slidenum">
              <a:rPr sz="800" noProof="1"/>
              <a:pPr>
                <a:tabLst>
                  <a:tab pos="447675" algn="l"/>
                  <a:tab pos="2238375" algn="l"/>
                </a:tabLst>
                <a:defRPr/>
              </a:pPr>
              <a:t>‹#›</a:t>
            </a:fld>
            <a:r>
              <a:rPr lang="fi-FI" sz="800"/>
              <a:t>	</a:t>
            </a:r>
            <a:r>
              <a:rPr lang="en-GB" sz="800"/>
              <a:t>© Nokia Siemens Networks</a:t>
            </a:r>
            <a:r>
              <a:rPr lang="en-GB" sz="800" noProof="1"/>
              <a:t> </a:t>
            </a:r>
            <a:r>
              <a:rPr lang="fi-FI" sz="800"/>
              <a:t>	</a:t>
            </a:r>
            <a:endParaRPr lang="fi-FI" sz="800" noProof="1"/>
          </a:p>
        </p:txBody>
      </p:sp>
      <p:sp>
        <p:nvSpPr>
          <p:cNvPr id="518147" name="Text Box 3"/>
          <p:cNvSpPr txBox="1">
            <a:spLocks noChangeArrowheads="1"/>
          </p:cNvSpPr>
          <p:nvPr/>
        </p:nvSpPr>
        <p:spPr bwMode="auto">
          <a:xfrm>
            <a:off x="242888" y="6454775"/>
            <a:ext cx="3044825" cy="133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defRPr/>
            </a:pPr>
            <a:r>
              <a:rPr lang="en-GB" sz="800">
                <a:cs typeface="+mn-cs"/>
              </a:rPr>
              <a:t>Company Confidential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5588" y="1196975"/>
            <a:ext cx="8634412" cy="485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55588" y="233363"/>
            <a:ext cx="8634412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pic>
        <p:nvPicPr>
          <p:cNvPr id="1030" name="Picture 6" descr="NSNrgb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black">
          <a:xfrm>
            <a:off x="7837488" y="6243638"/>
            <a:ext cx="10556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687" r:id="rId2"/>
    <p:sldLayoutId id="2147483686" r:id="rId3"/>
    <p:sldLayoutId id="2147483685" r:id="rId4"/>
    <p:sldLayoutId id="2147483684" r:id="rId5"/>
    <p:sldLayoutId id="2147483683" r:id="rId6"/>
    <p:sldLayoutId id="2147483682" r:id="rId7"/>
    <p:sldLayoutId id="2147483681" r:id="rId8"/>
    <p:sldLayoutId id="2147483680" r:id="rId9"/>
    <p:sldLayoutId id="2147483679" r:id="rId10"/>
    <p:sldLayoutId id="2147483678" r:id="rId11"/>
    <p:sldLayoutId id="2147483721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SzPct val="110000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269875" indent="-2682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SzPct val="110000"/>
        <a:buChar char="•"/>
        <a:defRPr sz="2400">
          <a:solidFill>
            <a:schemeClr val="tx1"/>
          </a:solidFill>
          <a:latin typeface="+mn-lt"/>
        </a:defRPr>
      </a:lvl2pPr>
      <a:lvl3pPr marL="677863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SzPct val="110000"/>
        <a:buFont typeface="Arial" charset="0"/>
        <a:buChar char="–"/>
        <a:defRPr sz="2000">
          <a:solidFill>
            <a:schemeClr val="tx1"/>
          </a:solidFill>
          <a:latin typeface="+mn-lt"/>
        </a:defRPr>
      </a:lvl3pPr>
      <a:lvl4pPr marL="108585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SzPct val="110000"/>
        <a:buFont typeface="Arial" charset="0"/>
        <a:buChar char="▪"/>
        <a:defRPr>
          <a:solidFill>
            <a:schemeClr val="tx1"/>
          </a:solidFill>
          <a:latin typeface="+mn-lt"/>
        </a:defRPr>
      </a:lvl4pPr>
      <a:lvl5pPr marL="1493838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SzPct val="110000"/>
        <a:buChar char="•"/>
        <a:defRPr sz="1600">
          <a:solidFill>
            <a:schemeClr val="tx1"/>
          </a:solidFill>
          <a:latin typeface="+mn-lt"/>
        </a:defRPr>
      </a:lvl5pPr>
      <a:lvl6pPr marL="1951038" indent="-228600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SzPct val="110000"/>
        <a:buChar char="•"/>
        <a:defRPr sz="1600">
          <a:solidFill>
            <a:schemeClr val="tx1"/>
          </a:solidFill>
          <a:latin typeface="+mn-lt"/>
        </a:defRPr>
      </a:lvl6pPr>
      <a:lvl7pPr marL="2408238" indent="-228600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SzPct val="110000"/>
        <a:buChar char="•"/>
        <a:defRPr sz="1600">
          <a:solidFill>
            <a:schemeClr val="tx1"/>
          </a:solidFill>
          <a:latin typeface="+mn-lt"/>
        </a:defRPr>
      </a:lvl7pPr>
      <a:lvl8pPr marL="2865438" indent="-228600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SzPct val="110000"/>
        <a:buChar char="•"/>
        <a:defRPr sz="1600">
          <a:solidFill>
            <a:schemeClr val="tx1"/>
          </a:solidFill>
          <a:latin typeface="+mn-lt"/>
        </a:defRPr>
      </a:lvl8pPr>
      <a:lvl9pPr marL="3322638" indent="-228600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SzPct val="11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NSNwhite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black">
          <a:xfrm>
            <a:off x="7837488" y="6242050"/>
            <a:ext cx="1055687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55588" y="233363"/>
            <a:ext cx="8634412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5588" y="1192213"/>
            <a:ext cx="8634412" cy="4908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521221" name="Rectangle 5"/>
          <p:cNvSpPr>
            <a:spLocks noChangeArrowheads="1"/>
          </p:cNvSpPr>
          <p:nvPr/>
        </p:nvSpPr>
        <p:spPr bwMode="auto">
          <a:xfrm>
            <a:off x="242888" y="6591300"/>
            <a:ext cx="6846887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tabLst>
                <a:tab pos="447675" algn="l"/>
                <a:tab pos="2238375" algn="l"/>
              </a:tabLst>
              <a:defRPr/>
            </a:pPr>
            <a:fld id="{FA908742-B19B-4200-8676-47F7043AB2F2}" type="slidenum">
              <a:rPr sz="800" noProof="1">
                <a:solidFill>
                  <a:schemeClr val="bg1"/>
                </a:solidFill>
              </a:rPr>
              <a:pPr>
                <a:tabLst>
                  <a:tab pos="447675" algn="l"/>
                  <a:tab pos="2238375" algn="l"/>
                </a:tabLst>
                <a:defRPr/>
              </a:pPr>
              <a:t>‹#›</a:t>
            </a:fld>
            <a:r>
              <a:rPr lang="fi-FI" sz="800">
                <a:solidFill>
                  <a:schemeClr val="bg1"/>
                </a:solidFill>
              </a:rPr>
              <a:t>	</a:t>
            </a:r>
            <a:r>
              <a:rPr lang="en-GB" sz="800">
                <a:solidFill>
                  <a:schemeClr val="bg1"/>
                </a:solidFill>
              </a:rPr>
              <a:t>© Nokia Siemens Networks</a:t>
            </a:r>
            <a:r>
              <a:rPr lang="en-GB" sz="800" noProof="1">
                <a:solidFill>
                  <a:schemeClr val="bg1"/>
                </a:solidFill>
              </a:rPr>
              <a:t> </a:t>
            </a:r>
            <a:r>
              <a:rPr lang="fi-FI" sz="800">
                <a:solidFill>
                  <a:schemeClr val="bg1"/>
                </a:solidFill>
              </a:rPr>
              <a:t>	</a:t>
            </a:r>
            <a:r>
              <a:rPr lang="en-GB" sz="800">
                <a:solidFill>
                  <a:schemeClr val="bg1"/>
                </a:solidFill>
              </a:rPr>
              <a:t>Presentation / Author / Date</a:t>
            </a:r>
            <a:endParaRPr lang="en-GB" sz="800" noProof="1">
              <a:solidFill>
                <a:schemeClr val="bg1"/>
              </a:solidFill>
            </a:endParaRPr>
          </a:p>
        </p:txBody>
      </p:sp>
      <p:sp>
        <p:nvSpPr>
          <p:cNvPr id="521222" name="Text Box 6"/>
          <p:cNvSpPr txBox="1">
            <a:spLocks noChangeArrowheads="1"/>
          </p:cNvSpPr>
          <p:nvPr/>
        </p:nvSpPr>
        <p:spPr bwMode="auto">
          <a:xfrm>
            <a:off x="242888" y="6454775"/>
            <a:ext cx="3044825" cy="133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defRPr/>
            </a:pPr>
            <a:r>
              <a:rPr lang="en-GB" sz="800">
                <a:solidFill>
                  <a:schemeClr val="bg1"/>
                </a:solidFill>
                <a:cs typeface="+mn-cs"/>
              </a:rPr>
              <a:t>Company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7" r:id="rId2"/>
    <p:sldLayoutId id="2147483696" r:id="rId3"/>
    <p:sldLayoutId id="2147483695" r:id="rId4"/>
    <p:sldLayoutId id="2147483694" r:id="rId5"/>
    <p:sldLayoutId id="2147483693" r:id="rId6"/>
    <p:sldLayoutId id="2147483692" r:id="rId7"/>
    <p:sldLayoutId id="2147483691" r:id="rId8"/>
    <p:sldLayoutId id="2147483690" r:id="rId9"/>
    <p:sldLayoutId id="2147483689" r:id="rId10"/>
    <p:sldLayoutId id="2147483688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bg1"/>
        </a:buClr>
        <a:buSzPct val="110000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269875" indent="-2682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bg1"/>
        </a:buClr>
        <a:buSzPct val="110000"/>
        <a:buChar char="•"/>
        <a:defRPr sz="2400">
          <a:solidFill>
            <a:schemeClr val="bg1"/>
          </a:solidFill>
          <a:latin typeface="+mn-lt"/>
        </a:defRPr>
      </a:lvl2pPr>
      <a:lvl3pPr marL="677863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bg1"/>
        </a:buClr>
        <a:buSzPct val="110000"/>
        <a:buFont typeface="Arial" charset="0"/>
        <a:buChar char="–"/>
        <a:defRPr sz="2000">
          <a:solidFill>
            <a:schemeClr val="bg1"/>
          </a:solidFill>
          <a:latin typeface="+mn-lt"/>
        </a:defRPr>
      </a:lvl3pPr>
      <a:lvl4pPr marL="108585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bg1"/>
        </a:buClr>
        <a:buSzPct val="110000"/>
        <a:buFont typeface="Arial" charset="0"/>
        <a:buChar char="▪"/>
        <a:defRPr>
          <a:solidFill>
            <a:schemeClr val="bg1"/>
          </a:solidFill>
          <a:latin typeface="+mn-lt"/>
        </a:defRPr>
      </a:lvl4pPr>
      <a:lvl5pPr marL="1493838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bg1"/>
        </a:buClr>
        <a:buSzPct val="110000"/>
        <a:buChar char="•"/>
        <a:defRPr sz="1600">
          <a:solidFill>
            <a:schemeClr val="bg1"/>
          </a:solidFill>
          <a:latin typeface="+mn-lt"/>
        </a:defRPr>
      </a:lvl5pPr>
      <a:lvl6pPr marL="1951038" indent="-228600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bg1"/>
        </a:buClr>
        <a:buSzPct val="110000"/>
        <a:buChar char="•"/>
        <a:defRPr sz="1600">
          <a:solidFill>
            <a:schemeClr val="bg1"/>
          </a:solidFill>
          <a:latin typeface="+mn-lt"/>
        </a:defRPr>
      </a:lvl6pPr>
      <a:lvl7pPr marL="2408238" indent="-228600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bg1"/>
        </a:buClr>
        <a:buSzPct val="110000"/>
        <a:buChar char="•"/>
        <a:defRPr sz="1600">
          <a:solidFill>
            <a:schemeClr val="bg1"/>
          </a:solidFill>
          <a:latin typeface="+mn-lt"/>
        </a:defRPr>
      </a:lvl7pPr>
      <a:lvl8pPr marL="2865438" indent="-228600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bg1"/>
        </a:buClr>
        <a:buSzPct val="110000"/>
        <a:buChar char="•"/>
        <a:defRPr sz="1600">
          <a:solidFill>
            <a:schemeClr val="bg1"/>
          </a:solidFill>
          <a:latin typeface="+mn-lt"/>
        </a:defRPr>
      </a:lvl8pPr>
      <a:lvl9pPr marL="3322638" indent="-228600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bg1"/>
        </a:buClr>
        <a:buSzPct val="110000"/>
        <a:buChar char="•"/>
        <a:defRPr sz="16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NSNwhite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black">
          <a:xfrm>
            <a:off x="7837488" y="6242050"/>
            <a:ext cx="1055687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55588" y="233363"/>
            <a:ext cx="8634412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5588" y="1192213"/>
            <a:ext cx="8634412" cy="4908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522245" name="Rectangle 5"/>
          <p:cNvSpPr>
            <a:spLocks noChangeArrowheads="1"/>
          </p:cNvSpPr>
          <p:nvPr/>
        </p:nvSpPr>
        <p:spPr bwMode="auto">
          <a:xfrm>
            <a:off x="242888" y="6591300"/>
            <a:ext cx="6846887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tabLst>
                <a:tab pos="447675" algn="l"/>
                <a:tab pos="2238375" algn="l"/>
              </a:tabLst>
              <a:defRPr/>
            </a:pPr>
            <a:fld id="{8641C466-1ABE-4891-9926-84FE07B4F25D}" type="slidenum">
              <a:rPr sz="800" noProof="1">
                <a:solidFill>
                  <a:schemeClr val="bg1"/>
                </a:solidFill>
              </a:rPr>
              <a:pPr>
                <a:tabLst>
                  <a:tab pos="447675" algn="l"/>
                  <a:tab pos="2238375" algn="l"/>
                </a:tabLst>
                <a:defRPr/>
              </a:pPr>
              <a:t>‹#›</a:t>
            </a:fld>
            <a:r>
              <a:rPr lang="fi-FI" sz="800">
                <a:solidFill>
                  <a:schemeClr val="bg1"/>
                </a:solidFill>
              </a:rPr>
              <a:t>	</a:t>
            </a:r>
            <a:r>
              <a:rPr lang="en-GB" sz="800">
                <a:solidFill>
                  <a:schemeClr val="bg1"/>
                </a:solidFill>
              </a:rPr>
              <a:t>© Nokia Siemens Networks</a:t>
            </a:r>
            <a:r>
              <a:rPr lang="en-GB" sz="800" noProof="1">
                <a:solidFill>
                  <a:schemeClr val="bg1"/>
                </a:solidFill>
              </a:rPr>
              <a:t> </a:t>
            </a:r>
            <a:r>
              <a:rPr lang="fi-FI" sz="800">
                <a:solidFill>
                  <a:schemeClr val="bg1"/>
                </a:solidFill>
              </a:rPr>
              <a:t>	</a:t>
            </a:r>
            <a:r>
              <a:rPr lang="en-GB" sz="800">
                <a:solidFill>
                  <a:schemeClr val="bg1"/>
                </a:solidFill>
              </a:rPr>
              <a:t>Presentation / Author / Date</a:t>
            </a:r>
            <a:endParaRPr lang="en-GB" sz="800" noProof="1">
              <a:solidFill>
                <a:schemeClr val="bg1"/>
              </a:solidFill>
            </a:endParaRPr>
          </a:p>
        </p:txBody>
      </p:sp>
      <p:sp>
        <p:nvSpPr>
          <p:cNvPr id="522246" name="Text Box 6"/>
          <p:cNvSpPr txBox="1">
            <a:spLocks noChangeArrowheads="1"/>
          </p:cNvSpPr>
          <p:nvPr/>
        </p:nvSpPr>
        <p:spPr bwMode="auto">
          <a:xfrm>
            <a:off x="242888" y="6454775"/>
            <a:ext cx="3044825" cy="133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defRPr/>
            </a:pPr>
            <a:r>
              <a:rPr lang="en-GB" sz="800">
                <a:solidFill>
                  <a:schemeClr val="bg1"/>
                </a:solidFill>
                <a:cs typeface="+mn-cs"/>
              </a:rPr>
              <a:t>Company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08" r:id="rId2"/>
    <p:sldLayoutId id="2147483707" r:id="rId3"/>
    <p:sldLayoutId id="2147483706" r:id="rId4"/>
    <p:sldLayoutId id="2147483705" r:id="rId5"/>
    <p:sldLayoutId id="2147483704" r:id="rId6"/>
    <p:sldLayoutId id="2147483703" r:id="rId7"/>
    <p:sldLayoutId id="2147483702" r:id="rId8"/>
    <p:sldLayoutId id="2147483701" r:id="rId9"/>
    <p:sldLayoutId id="2147483700" r:id="rId10"/>
    <p:sldLayoutId id="2147483699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bg1"/>
        </a:buClr>
        <a:buSzPct val="110000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269875" indent="-2682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bg1"/>
        </a:buClr>
        <a:buSzPct val="110000"/>
        <a:buChar char="•"/>
        <a:defRPr sz="2400">
          <a:solidFill>
            <a:schemeClr val="bg1"/>
          </a:solidFill>
          <a:latin typeface="+mn-lt"/>
        </a:defRPr>
      </a:lvl2pPr>
      <a:lvl3pPr marL="677863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bg1"/>
        </a:buClr>
        <a:buSzPct val="110000"/>
        <a:buFont typeface="Arial" charset="0"/>
        <a:buChar char="–"/>
        <a:defRPr sz="2000">
          <a:solidFill>
            <a:schemeClr val="bg1"/>
          </a:solidFill>
          <a:latin typeface="+mn-lt"/>
        </a:defRPr>
      </a:lvl3pPr>
      <a:lvl4pPr marL="108585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bg1"/>
        </a:buClr>
        <a:buSzPct val="110000"/>
        <a:buFont typeface="Arial" charset="0"/>
        <a:buChar char="▪"/>
        <a:defRPr>
          <a:solidFill>
            <a:schemeClr val="bg1"/>
          </a:solidFill>
          <a:latin typeface="+mn-lt"/>
        </a:defRPr>
      </a:lvl4pPr>
      <a:lvl5pPr marL="1493838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bg1"/>
        </a:buClr>
        <a:buSzPct val="110000"/>
        <a:buChar char="•"/>
        <a:defRPr sz="1600">
          <a:solidFill>
            <a:schemeClr val="bg1"/>
          </a:solidFill>
          <a:latin typeface="+mn-lt"/>
        </a:defRPr>
      </a:lvl5pPr>
      <a:lvl6pPr marL="1951038" indent="-228600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bg1"/>
        </a:buClr>
        <a:buSzPct val="110000"/>
        <a:buChar char="•"/>
        <a:defRPr sz="1600">
          <a:solidFill>
            <a:schemeClr val="bg1"/>
          </a:solidFill>
          <a:latin typeface="+mn-lt"/>
        </a:defRPr>
      </a:lvl6pPr>
      <a:lvl7pPr marL="2408238" indent="-228600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bg1"/>
        </a:buClr>
        <a:buSzPct val="110000"/>
        <a:buChar char="•"/>
        <a:defRPr sz="1600">
          <a:solidFill>
            <a:schemeClr val="bg1"/>
          </a:solidFill>
          <a:latin typeface="+mn-lt"/>
        </a:defRPr>
      </a:lvl7pPr>
      <a:lvl8pPr marL="2865438" indent="-228600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bg1"/>
        </a:buClr>
        <a:buSzPct val="110000"/>
        <a:buChar char="•"/>
        <a:defRPr sz="1600">
          <a:solidFill>
            <a:schemeClr val="bg1"/>
          </a:solidFill>
          <a:latin typeface="+mn-lt"/>
        </a:defRPr>
      </a:lvl8pPr>
      <a:lvl9pPr marL="3322638" indent="-228600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bg1"/>
        </a:buClr>
        <a:buSzPct val="110000"/>
        <a:buChar char="•"/>
        <a:defRPr sz="16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736725"/>
            <a:ext cx="8351838" cy="494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First level bullet font (Arial 24 pt)</a:t>
            </a:r>
          </a:p>
          <a:p>
            <a:pPr lvl="1"/>
            <a:r>
              <a:rPr lang="en-GB" smtClean="0"/>
              <a:t>Second level bullet font (Arial 20 pt)</a:t>
            </a:r>
          </a:p>
          <a:p>
            <a:pPr lvl="2"/>
            <a:r>
              <a:rPr lang="en-GB" smtClean="0"/>
              <a:t>Third level bullet font (Arial 18 pt)</a:t>
            </a:r>
          </a:p>
          <a:p>
            <a:pPr lvl="3"/>
            <a:r>
              <a:rPr lang="en-GB" smtClean="0"/>
              <a:t>Fourth level bullet font (Arial 16 pt)</a:t>
            </a:r>
          </a:p>
          <a:p>
            <a:pPr lvl="4"/>
            <a:r>
              <a:rPr lang="en-GB" smtClean="0"/>
              <a:t>Fifth level bullet font (Arial 14 pt)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96875" y="769938"/>
            <a:ext cx="8351838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Title font Arial 28 pt Bold</a:t>
            </a:r>
          </a:p>
        </p:txBody>
      </p:sp>
      <p:sp>
        <p:nvSpPr>
          <p:cNvPr id="527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6875" y="277813"/>
            <a:ext cx="1473200" cy="125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27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08213" y="128588"/>
            <a:ext cx="4733925" cy="8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27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6875" y="128588"/>
            <a:ext cx="1466850" cy="125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en-GB"/>
              <a:t>Slide  </a:t>
            </a:r>
            <a:fld id="{8EA61974-8C54-4868-8ED3-007306ED5F5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38919" name="Picture 7" descr="NSN_mark_sml_we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black">
          <a:xfrm>
            <a:off x="7278688" y="128588"/>
            <a:ext cx="1481137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19" r:id="rId2"/>
    <p:sldLayoutId id="2147483718" r:id="rId3"/>
    <p:sldLayoutId id="2147483717" r:id="rId4"/>
    <p:sldLayoutId id="2147483716" r:id="rId5"/>
    <p:sldLayoutId id="2147483715" r:id="rId6"/>
    <p:sldLayoutId id="2147483714" r:id="rId7"/>
    <p:sldLayoutId id="2147483713" r:id="rId8"/>
    <p:sldLayoutId id="2147483712" r:id="rId9"/>
    <p:sldLayoutId id="2147483711" r:id="rId10"/>
    <p:sldLayoutId id="2147483710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9pPr>
    </p:titleStyle>
    <p:bodyStyle>
      <a:lvl1pPr marL="263525" indent="-263525" algn="l" rtl="0" eaLnBrk="0" fontAlgn="base" hangingPunct="0">
        <a:lnSpc>
          <a:spcPct val="90000"/>
        </a:lnSpc>
        <a:spcBef>
          <a:spcPct val="0"/>
        </a:spcBef>
        <a:spcAft>
          <a:spcPct val="30000"/>
        </a:spcAft>
        <a:buClr>
          <a:schemeClr val="accent2"/>
        </a:buClr>
        <a:buSzPct val="110000"/>
        <a:buChar char="•"/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728663" indent="-285750" algn="l" rtl="0" eaLnBrk="0" fontAlgn="base" hangingPunct="0">
        <a:lnSpc>
          <a:spcPct val="90000"/>
        </a:lnSpc>
        <a:spcBef>
          <a:spcPct val="0"/>
        </a:spcBef>
        <a:spcAft>
          <a:spcPct val="30000"/>
        </a:spcAft>
        <a:buClr>
          <a:schemeClr val="accent2"/>
        </a:buClr>
        <a:buSzPct val="110000"/>
        <a:buFont typeface="Arial" charset="0"/>
        <a:buChar char="–"/>
        <a:defRPr sz="2000">
          <a:solidFill>
            <a:schemeClr val="bg2"/>
          </a:solidFill>
          <a:latin typeface="+mn-lt"/>
        </a:defRPr>
      </a:lvl2pPr>
      <a:lvl3pPr marL="1136650" indent="-228600" algn="l" rtl="0" eaLnBrk="0" fontAlgn="base" hangingPunct="0">
        <a:lnSpc>
          <a:spcPct val="90000"/>
        </a:lnSpc>
        <a:spcBef>
          <a:spcPct val="0"/>
        </a:spcBef>
        <a:spcAft>
          <a:spcPct val="30000"/>
        </a:spcAft>
        <a:buClr>
          <a:schemeClr val="accent2"/>
        </a:buClr>
        <a:buSzPct val="110000"/>
        <a:buFont typeface="Arial" charset="0"/>
        <a:buChar char="▪"/>
        <a:defRPr>
          <a:solidFill>
            <a:schemeClr val="bg2"/>
          </a:solidFill>
          <a:latin typeface="+mn-lt"/>
        </a:defRPr>
      </a:lvl3pPr>
      <a:lvl4pPr marL="1544638" indent="-228600" algn="l" rtl="0" eaLnBrk="0" fontAlgn="base" hangingPunct="0">
        <a:lnSpc>
          <a:spcPct val="90000"/>
        </a:lnSpc>
        <a:spcBef>
          <a:spcPct val="0"/>
        </a:spcBef>
        <a:spcAft>
          <a:spcPct val="30000"/>
        </a:spcAft>
        <a:buClr>
          <a:schemeClr val="accent2"/>
        </a:buClr>
        <a:buSzPct val="110000"/>
        <a:buChar char="•"/>
        <a:defRPr sz="1600">
          <a:solidFill>
            <a:schemeClr val="bg2"/>
          </a:solidFill>
          <a:latin typeface="+mn-lt"/>
        </a:defRPr>
      </a:lvl4pPr>
      <a:lvl5pPr marL="1952625" indent="-228600" algn="l" rtl="0" eaLnBrk="0" fontAlgn="base" hangingPunct="0">
        <a:lnSpc>
          <a:spcPct val="90000"/>
        </a:lnSpc>
        <a:spcBef>
          <a:spcPct val="0"/>
        </a:spcBef>
        <a:spcAft>
          <a:spcPct val="30000"/>
        </a:spcAft>
        <a:buClr>
          <a:schemeClr val="accent2"/>
        </a:buClr>
        <a:buSzPct val="110000"/>
        <a:buChar char="•"/>
        <a:defRPr sz="1400">
          <a:solidFill>
            <a:schemeClr val="bg2"/>
          </a:solidFill>
          <a:latin typeface="+mn-lt"/>
        </a:defRPr>
      </a:lvl5pPr>
      <a:lvl6pPr marL="2409825" indent="-228600" algn="l" rtl="0" fontAlgn="base">
        <a:lnSpc>
          <a:spcPct val="90000"/>
        </a:lnSpc>
        <a:spcBef>
          <a:spcPct val="0"/>
        </a:spcBef>
        <a:spcAft>
          <a:spcPct val="30000"/>
        </a:spcAft>
        <a:buClr>
          <a:schemeClr val="accent2"/>
        </a:buClr>
        <a:buSzPct val="110000"/>
        <a:buChar char="•"/>
        <a:defRPr sz="1400">
          <a:solidFill>
            <a:schemeClr val="bg2"/>
          </a:solidFill>
          <a:latin typeface="+mn-lt"/>
        </a:defRPr>
      </a:lvl6pPr>
      <a:lvl7pPr marL="2867025" indent="-228600" algn="l" rtl="0" fontAlgn="base">
        <a:lnSpc>
          <a:spcPct val="90000"/>
        </a:lnSpc>
        <a:spcBef>
          <a:spcPct val="0"/>
        </a:spcBef>
        <a:spcAft>
          <a:spcPct val="30000"/>
        </a:spcAft>
        <a:buClr>
          <a:schemeClr val="accent2"/>
        </a:buClr>
        <a:buSzPct val="110000"/>
        <a:buChar char="•"/>
        <a:defRPr sz="1400">
          <a:solidFill>
            <a:schemeClr val="bg2"/>
          </a:solidFill>
          <a:latin typeface="+mn-lt"/>
        </a:defRPr>
      </a:lvl7pPr>
      <a:lvl8pPr marL="3324225" indent="-228600" algn="l" rtl="0" fontAlgn="base">
        <a:lnSpc>
          <a:spcPct val="90000"/>
        </a:lnSpc>
        <a:spcBef>
          <a:spcPct val="0"/>
        </a:spcBef>
        <a:spcAft>
          <a:spcPct val="30000"/>
        </a:spcAft>
        <a:buClr>
          <a:schemeClr val="accent2"/>
        </a:buClr>
        <a:buSzPct val="110000"/>
        <a:buChar char="•"/>
        <a:defRPr sz="1400">
          <a:solidFill>
            <a:schemeClr val="bg2"/>
          </a:solidFill>
          <a:latin typeface="+mn-lt"/>
        </a:defRPr>
      </a:lvl8pPr>
      <a:lvl9pPr marL="3781425" indent="-228600" algn="l" rtl="0" fontAlgn="base">
        <a:lnSpc>
          <a:spcPct val="90000"/>
        </a:lnSpc>
        <a:spcBef>
          <a:spcPct val="0"/>
        </a:spcBef>
        <a:spcAft>
          <a:spcPct val="30000"/>
        </a:spcAft>
        <a:buClr>
          <a:schemeClr val="accent2"/>
        </a:buClr>
        <a:buSzPct val="110000"/>
        <a:buChar char="•"/>
        <a:defRPr sz="1400"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588" y="233363"/>
            <a:ext cx="8634412" cy="823912"/>
          </a:xfrm>
        </p:spPr>
        <p:txBody>
          <a:bodyPr/>
          <a:lstStyle/>
          <a:p>
            <a:r>
              <a:rPr lang="en-US" dirty="0" err="1" smtClean="0"/>
              <a:t>Zadanie</a:t>
            </a:r>
            <a:r>
              <a:rPr lang="en-US" dirty="0" smtClean="0"/>
              <a:t> </a:t>
            </a:r>
            <a:r>
              <a:rPr lang="en-US" dirty="0" err="1" smtClean="0"/>
              <a:t>projektu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736600"/>
            <a:ext cx="8953500" cy="5319713"/>
          </a:xfrm>
        </p:spPr>
        <p:txBody>
          <a:bodyPr/>
          <a:lstStyle/>
          <a:p>
            <a:r>
              <a:rPr lang="en-US" dirty="0" err="1" smtClean="0"/>
              <a:t>Vypracova</a:t>
            </a:r>
            <a:r>
              <a:rPr lang="sk-SK" dirty="0" smtClean="0"/>
              <a:t>ť odpoveď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temy</a:t>
            </a:r>
            <a:r>
              <a:rPr lang="en-US" dirty="0" smtClean="0"/>
              <a:t> </a:t>
            </a:r>
          </a:p>
          <a:p>
            <a:pPr>
              <a:buFontTx/>
              <a:buChar char="-"/>
            </a:pPr>
            <a:r>
              <a:rPr lang="sk-SK" dirty="0" smtClean="0"/>
              <a:t>RFI</a:t>
            </a:r>
            <a:r>
              <a:rPr lang="en-US" dirty="0" smtClean="0"/>
              <a:t>  </a:t>
            </a:r>
          </a:p>
          <a:p>
            <a:pPr>
              <a:buFontTx/>
              <a:buChar char="-"/>
            </a:pPr>
            <a:r>
              <a:rPr lang="sk-SK" dirty="0" smtClean="0"/>
              <a:t>SANET</a:t>
            </a:r>
            <a:r>
              <a:rPr lang="en-US" dirty="0" smtClean="0"/>
              <a:t> </a:t>
            </a:r>
            <a:r>
              <a:rPr lang="en-US" dirty="0" smtClean="0"/>
              <a:t>- </a:t>
            </a:r>
            <a:r>
              <a:rPr lang="sk-SK" dirty="0" smtClean="0"/>
              <a:t>rozvoj </a:t>
            </a:r>
            <a:r>
              <a:rPr lang="sk-SK" dirty="0"/>
              <a:t>nových služieb a </a:t>
            </a:r>
            <a:r>
              <a:rPr lang="sk-SK" dirty="0" smtClean="0"/>
              <a:t>redizajn </a:t>
            </a:r>
            <a:r>
              <a:rPr lang="sk-SK" dirty="0" smtClean="0"/>
              <a:t>siete</a:t>
            </a: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sk-SK" sz="1600" dirty="0" smtClean="0"/>
              <a:t>Technické riešenie </a:t>
            </a:r>
            <a:r>
              <a:rPr lang="en-US" sz="1600" dirty="0" smtClean="0"/>
              <a:t>(</a:t>
            </a:r>
            <a:r>
              <a:rPr lang="sk-SK" sz="1600" dirty="0" smtClean="0"/>
              <a:t>cca 10</a:t>
            </a:r>
            <a:r>
              <a:rPr lang="en-US" sz="1600" dirty="0" smtClean="0"/>
              <a:t>-15</a:t>
            </a:r>
            <a:r>
              <a:rPr lang="sk-SK" sz="1600" dirty="0" smtClean="0"/>
              <a:t> </a:t>
            </a:r>
            <a:r>
              <a:rPr lang="en-US" sz="1600" dirty="0" smtClean="0"/>
              <a:t>PPT)</a:t>
            </a:r>
            <a:endParaRPr lang="sk-SK" sz="1600" dirty="0" smtClean="0"/>
          </a:p>
          <a:p>
            <a:pPr lvl="2">
              <a:buFont typeface="Arial" pitchFamily="34" charset="0"/>
              <a:buChar char="•"/>
            </a:pPr>
            <a:r>
              <a:rPr lang="sk-SK" sz="1400" dirty="0" smtClean="0"/>
              <a:t>Predstavenie tímu</a:t>
            </a:r>
          </a:p>
          <a:p>
            <a:pPr lvl="2">
              <a:buFont typeface="Arial" pitchFamily="34" charset="0"/>
              <a:buChar char="•"/>
            </a:pPr>
            <a:r>
              <a:rPr lang="sk-SK" sz="1400" dirty="0" smtClean="0"/>
              <a:t>Popis </a:t>
            </a:r>
            <a:r>
              <a:rPr lang="en-US" sz="1400" dirty="0" err="1" smtClean="0"/>
              <a:t>nov</a:t>
            </a:r>
            <a:r>
              <a:rPr lang="sk-SK" sz="1400" dirty="0" smtClean="0"/>
              <a:t>é</a:t>
            </a:r>
            <a:r>
              <a:rPr lang="en-US" sz="1400" dirty="0" smtClean="0"/>
              <a:t>ho </a:t>
            </a:r>
            <a:r>
              <a:rPr lang="sk-SK" sz="1400" dirty="0" smtClean="0"/>
              <a:t>riešenia, zvolenej technológie a platforiem</a:t>
            </a:r>
          </a:p>
          <a:p>
            <a:pPr lvl="2">
              <a:buFont typeface="Arial" pitchFamily="34" charset="0"/>
              <a:buChar char="•"/>
            </a:pPr>
            <a:r>
              <a:rPr lang="sk-SK" sz="1400" dirty="0" smtClean="0"/>
              <a:t>Navrhovaná topológia</a:t>
            </a:r>
          </a:p>
          <a:p>
            <a:pPr lvl="2">
              <a:buFont typeface="Arial" pitchFamily="34" charset="0"/>
              <a:buChar char="•"/>
            </a:pPr>
            <a:r>
              <a:rPr lang="sk-SK" sz="1400" dirty="0" smtClean="0"/>
              <a:t>Výhody novej infraštruktúry</a:t>
            </a:r>
          </a:p>
          <a:p>
            <a:pPr lvl="2">
              <a:buFont typeface="Arial" pitchFamily="34" charset="0"/>
              <a:buChar char="•"/>
            </a:pPr>
            <a:r>
              <a:rPr lang="sk-SK" sz="1400" dirty="0" smtClean="0"/>
              <a:t>Stručný popis použitého produktu alebo produktov </a:t>
            </a:r>
            <a:r>
              <a:rPr lang="en-US" sz="1400" dirty="0" smtClean="0"/>
              <a:t>(</a:t>
            </a:r>
            <a:r>
              <a:rPr lang="en-US" sz="1400" dirty="0" err="1" smtClean="0"/>
              <a:t>funkcionalita</a:t>
            </a:r>
            <a:r>
              <a:rPr lang="en-US" sz="1400" dirty="0" smtClean="0"/>
              <a:t>, v</a:t>
            </a:r>
            <a:r>
              <a:rPr lang="sk-SK" sz="1400" dirty="0" smtClean="0"/>
              <a:t>ý</a:t>
            </a:r>
            <a:r>
              <a:rPr lang="en-US" sz="1400" dirty="0" err="1" smtClean="0"/>
              <a:t>kon</a:t>
            </a:r>
            <a:r>
              <a:rPr lang="en-US" sz="1400" dirty="0" smtClean="0"/>
              <a:t>)</a:t>
            </a:r>
            <a:endParaRPr lang="sk-SK" sz="1400" dirty="0" smtClean="0"/>
          </a:p>
          <a:p>
            <a:pPr lvl="2">
              <a:buFont typeface="Arial" pitchFamily="34" charset="0"/>
              <a:buChar char="•"/>
            </a:pPr>
            <a:r>
              <a:rPr lang="sk-SK" sz="1400" dirty="0" smtClean="0"/>
              <a:t>Stručný </a:t>
            </a:r>
            <a:r>
              <a:rPr lang="en-US" sz="1400" dirty="0" smtClean="0"/>
              <a:t>a </a:t>
            </a:r>
            <a:r>
              <a:rPr lang="en-US" sz="1400" dirty="0" err="1" smtClean="0"/>
              <a:t>zrozumite</a:t>
            </a:r>
            <a:r>
              <a:rPr lang="sk-SK" sz="1400" dirty="0" smtClean="0"/>
              <a:t>ľný prehľad cenovej ponuky</a:t>
            </a:r>
          </a:p>
          <a:p>
            <a:pPr lvl="3">
              <a:buFont typeface="Arial" pitchFamily="34" charset="0"/>
              <a:buChar char="•"/>
            </a:pPr>
            <a:r>
              <a:rPr lang="sk-SK" sz="1200" dirty="0" smtClean="0"/>
              <a:t>HW, Inštalácia a integrácia, podpora</a:t>
            </a:r>
          </a:p>
          <a:p>
            <a:pPr lvl="3">
              <a:buFont typeface="Arial" pitchFamily="34" charset="0"/>
              <a:buChar char="•"/>
            </a:pPr>
            <a:r>
              <a:rPr lang="sk-SK" sz="1200" dirty="0" smtClean="0"/>
              <a:t>Stručný časový plán inštalácie a integrácie</a:t>
            </a:r>
          </a:p>
          <a:p>
            <a:pPr lvl="3">
              <a:buFont typeface="Arial" pitchFamily="34" charset="0"/>
              <a:buChar char="•"/>
            </a:pPr>
            <a:r>
              <a:rPr lang="sk-SK" sz="1200" dirty="0" smtClean="0"/>
              <a:t>Zodpovednosti </a:t>
            </a:r>
            <a:endParaRPr lang="en-US" sz="1200" dirty="0" smtClean="0"/>
          </a:p>
          <a:p>
            <a:pPr lvl="1">
              <a:buFont typeface="Arial" pitchFamily="34" charset="0"/>
              <a:buChar char="•"/>
            </a:pPr>
            <a:r>
              <a:rPr lang="en-US" sz="1600" dirty="0" err="1" smtClean="0"/>
              <a:t>SoC</a:t>
            </a:r>
            <a:r>
              <a:rPr lang="en-US" sz="1600" dirty="0" smtClean="0"/>
              <a:t> </a:t>
            </a:r>
            <a:r>
              <a:rPr lang="en-US" sz="1600" dirty="0" err="1" smtClean="0"/>
              <a:t>odpovede</a:t>
            </a:r>
            <a:r>
              <a:rPr lang="en-US" sz="1600" dirty="0" smtClean="0"/>
              <a:t> pre </a:t>
            </a:r>
            <a:r>
              <a:rPr lang="sk-SK" sz="1600" dirty="0" smtClean="0"/>
              <a:t>jednotlivé </a:t>
            </a:r>
            <a:r>
              <a:rPr lang="en-US" sz="1600" dirty="0" err="1" smtClean="0"/>
              <a:t>pou</a:t>
            </a:r>
            <a:r>
              <a:rPr lang="sk-SK" sz="1600" dirty="0" smtClean="0"/>
              <a:t>žité platformy </a:t>
            </a:r>
            <a:r>
              <a:rPr lang="en-US" sz="1600" dirty="0" smtClean="0"/>
              <a:t>(XLS)</a:t>
            </a:r>
            <a:endParaRPr lang="sk-SK" sz="1600" dirty="0" smtClean="0"/>
          </a:p>
          <a:p>
            <a:pPr lvl="1">
              <a:buFont typeface="Arial" pitchFamily="34" charset="0"/>
              <a:buChar char="•"/>
            </a:pPr>
            <a:r>
              <a:rPr lang="sk-SK" sz="1600" dirty="0" smtClean="0"/>
              <a:t>Cenová ponuka</a:t>
            </a:r>
            <a:r>
              <a:rPr lang="en-US" sz="1600" dirty="0" smtClean="0"/>
              <a:t> (XLS)</a:t>
            </a:r>
            <a:endParaRPr lang="sk-SK" sz="1600" dirty="0" smtClean="0"/>
          </a:p>
          <a:p>
            <a:pPr lvl="2">
              <a:buFont typeface="Arial" pitchFamily="34" charset="0"/>
              <a:buChar char="•"/>
            </a:pPr>
            <a:r>
              <a:rPr lang="sk-SK" sz="1400" dirty="0" smtClean="0"/>
              <a:t>HW, SW a licencie</a:t>
            </a:r>
          </a:p>
          <a:p>
            <a:pPr lvl="2">
              <a:buFont typeface="Arial" pitchFamily="34" charset="0"/>
              <a:buChar char="•"/>
            </a:pPr>
            <a:r>
              <a:rPr lang="sk-SK" sz="1400" dirty="0" smtClean="0"/>
              <a:t>Inštalácia a integrácia, podpora, tréning</a:t>
            </a:r>
          </a:p>
          <a:p>
            <a:r>
              <a:rPr lang="sk-SK" sz="1600" dirty="0" smtClean="0"/>
              <a:t>		</a:t>
            </a:r>
            <a:endParaRPr lang="sk-SK" dirty="0" smtClean="0"/>
          </a:p>
          <a:p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588" y="233363"/>
            <a:ext cx="8634412" cy="823912"/>
          </a:xfrm>
        </p:spPr>
        <p:txBody>
          <a:bodyPr/>
          <a:lstStyle/>
          <a:p>
            <a:r>
              <a:rPr lang="sk-SK" dirty="0" smtClean="0"/>
              <a:t>Časový plán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588" y="774700"/>
            <a:ext cx="8634412" cy="5281613"/>
          </a:xfrm>
        </p:spPr>
        <p:txBody>
          <a:bodyPr/>
          <a:lstStyle/>
          <a:p>
            <a:r>
              <a:rPr lang="en-US" b="1" dirty="0" err="1" smtClean="0"/>
              <a:t>Okt</a:t>
            </a:r>
            <a:r>
              <a:rPr lang="sk-SK" b="1" dirty="0" smtClean="0"/>
              <a:t>ó</a:t>
            </a:r>
            <a:r>
              <a:rPr lang="en-US" b="1" dirty="0" err="1" smtClean="0"/>
              <a:t>ber</a:t>
            </a:r>
            <a:endParaRPr lang="sk-SK" b="1" dirty="0" smtClean="0"/>
          </a:p>
          <a:p>
            <a:pPr>
              <a:buFont typeface="Arial" pitchFamily="34" charset="0"/>
              <a:buChar char="•"/>
            </a:pPr>
            <a:r>
              <a:rPr lang="sk-SK" dirty="0" smtClean="0"/>
              <a:t>Vytvorenie skupín a voľba vedúceho skupiny</a:t>
            </a:r>
          </a:p>
          <a:p>
            <a:pPr>
              <a:buFont typeface="Arial" pitchFamily="34" charset="0"/>
              <a:buChar char="•"/>
            </a:pPr>
            <a:r>
              <a:rPr lang="sk-SK" dirty="0" smtClean="0"/>
              <a:t>Voľba technológie, vyhľadanie cenníku</a:t>
            </a:r>
          </a:p>
          <a:p>
            <a:pPr>
              <a:buFont typeface="Arial" pitchFamily="34" charset="0"/>
              <a:buChar char="•"/>
            </a:pPr>
            <a:r>
              <a:rPr lang="sk-SK" dirty="0" smtClean="0"/>
              <a:t>Informovať garanta predmetu</a:t>
            </a:r>
          </a:p>
          <a:p>
            <a:pPr>
              <a:buFont typeface="Arial" pitchFamily="34" charset="0"/>
              <a:buChar char="•"/>
            </a:pPr>
            <a:r>
              <a:rPr lang="sk-SK" dirty="0" smtClean="0"/>
              <a:t>Otázky a </a:t>
            </a:r>
            <a:r>
              <a:rPr lang="sk-SK" dirty="0" smtClean="0"/>
              <a:t>odpovede</a:t>
            </a:r>
            <a:r>
              <a:rPr lang="en-US" dirty="0" smtClean="0"/>
              <a:t> – CC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prednasajucich</a:t>
            </a:r>
            <a:r>
              <a:rPr lang="en-US" dirty="0" smtClean="0"/>
              <a:t> a </a:t>
            </a:r>
            <a:r>
              <a:rPr lang="en-US" dirty="0" err="1" smtClean="0"/>
              <a:t>veducich</a:t>
            </a:r>
            <a:r>
              <a:rPr lang="en-US" dirty="0" smtClean="0"/>
              <a:t> </a:t>
            </a:r>
            <a:r>
              <a:rPr lang="en-US" smtClean="0"/>
              <a:t>skupin</a:t>
            </a:r>
            <a:endParaRPr lang="sk-SK" dirty="0" smtClean="0"/>
          </a:p>
          <a:p>
            <a:r>
              <a:rPr lang="sk-SK" b="1" dirty="0" smtClean="0"/>
              <a:t>November</a:t>
            </a:r>
          </a:p>
          <a:p>
            <a:pPr>
              <a:buFont typeface="Arial" pitchFamily="34" charset="0"/>
              <a:buChar char="•"/>
            </a:pPr>
            <a:r>
              <a:rPr lang="sk-SK" dirty="0" smtClean="0"/>
              <a:t>Zaslať prvú verziu dokumentov na diskusiu</a:t>
            </a:r>
          </a:p>
          <a:p>
            <a:pPr>
              <a:buFont typeface="Arial" pitchFamily="34" charset="0"/>
              <a:buChar char="•"/>
            </a:pPr>
            <a:r>
              <a:rPr lang="sk-SK" dirty="0" smtClean="0"/>
              <a:t>Konzultácie</a:t>
            </a:r>
          </a:p>
          <a:p>
            <a:pPr>
              <a:buFont typeface="Arial" pitchFamily="34" charset="0"/>
              <a:buChar char="•"/>
            </a:pPr>
            <a:r>
              <a:rPr lang="sk-SK" dirty="0" smtClean="0"/>
              <a:t>Finálna verzia</a:t>
            </a:r>
          </a:p>
          <a:p>
            <a:r>
              <a:rPr lang="sk-SK" b="1" dirty="0" smtClean="0"/>
              <a:t>Začiatok decembra</a:t>
            </a:r>
          </a:p>
          <a:p>
            <a:pPr>
              <a:buFont typeface="Arial" pitchFamily="34" charset="0"/>
              <a:buChar char="•"/>
            </a:pPr>
            <a:r>
              <a:rPr lang="sk-SK" dirty="0" smtClean="0"/>
              <a:t>Obhajoba práce formou 20 min prezentácie a následnej diskusie</a:t>
            </a:r>
          </a:p>
          <a:p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okia Siemens Networks template_bigger brandmark_100107">
  <a:themeElements>
    <a:clrScheme name="Nokia Siemens Networks template_bigger brandmark_100107 2">
      <a:dk1>
        <a:srgbClr val="000000"/>
      </a:dk1>
      <a:lt1>
        <a:srgbClr val="FFFFFF"/>
      </a:lt1>
      <a:dk2>
        <a:srgbClr val="999999"/>
      </a:dk2>
      <a:lt2>
        <a:srgbClr val="666666"/>
      </a:lt2>
      <a:accent1>
        <a:srgbClr val="FFCC00"/>
      </a:accent1>
      <a:accent2>
        <a:srgbClr val="FF9900"/>
      </a:accent2>
      <a:accent3>
        <a:srgbClr val="FFFFFF"/>
      </a:accent3>
      <a:accent4>
        <a:srgbClr val="000000"/>
      </a:accent4>
      <a:accent5>
        <a:srgbClr val="FFE2AA"/>
      </a:accent5>
      <a:accent6>
        <a:srgbClr val="E78A00"/>
      </a:accent6>
      <a:hlink>
        <a:srgbClr val="660066"/>
      </a:hlink>
      <a:folHlink>
        <a:srgbClr val="999999"/>
      </a:folHlink>
    </a:clrScheme>
    <a:fontScheme name="Nokia Siemens Networks template_bigger brandmark_10010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10800000" vert="eaVert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762000" rtl="0" eaLnBrk="0" fontAlgn="base" latinLnBrk="0" hangingPunct="0">
          <a:lnSpc>
            <a:spcPct val="100000"/>
          </a:lnSpc>
          <a:spcBef>
            <a:spcPct val="15000"/>
          </a:spcBef>
          <a:spcAft>
            <a:spcPct val="15000"/>
          </a:spcAft>
          <a:buClr>
            <a:schemeClr val="accent1"/>
          </a:buClr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10800000" vert="eaVert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762000" rtl="0" eaLnBrk="0" fontAlgn="base" latinLnBrk="0" hangingPunct="0">
          <a:lnSpc>
            <a:spcPct val="100000"/>
          </a:lnSpc>
          <a:spcBef>
            <a:spcPct val="15000"/>
          </a:spcBef>
          <a:spcAft>
            <a:spcPct val="15000"/>
          </a:spcAft>
          <a:buClr>
            <a:schemeClr val="accent1"/>
          </a:buClr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okia Siemens Networks template_bigger brandmark_100107 1">
        <a:dk1>
          <a:srgbClr val="000000"/>
        </a:dk1>
        <a:lt1>
          <a:srgbClr val="FFFFFF"/>
        </a:lt1>
        <a:dk2>
          <a:srgbClr val="999999"/>
        </a:dk2>
        <a:lt2>
          <a:srgbClr val="FFFFFF"/>
        </a:lt2>
        <a:accent1>
          <a:srgbClr val="FFCC00"/>
        </a:accent1>
        <a:accent2>
          <a:srgbClr val="FF9900"/>
        </a:accent2>
        <a:accent3>
          <a:srgbClr val="CACACA"/>
        </a:accent3>
        <a:accent4>
          <a:srgbClr val="DADADA"/>
        </a:accent4>
        <a:accent5>
          <a:srgbClr val="FFE2AA"/>
        </a:accent5>
        <a:accent6>
          <a:srgbClr val="E78A00"/>
        </a:accent6>
        <a:hlink>
          <a:srgbClr val="660066"/>
        </a:hlink>
        <a:folHlink>
          <a:srgbClr val="66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kia Siemens Networks template_bigger brandmark_100107 2">
        <a:dk1>
          <a:srgbClr val="000000"/>
        </a:dk1>
        <a:lt1>
          <a:srgbClr val="FFFFFF"/>
        </a:lt1>
        <a:dk2>
          <a:srgbClr val="999999"/>
        </a:dk2>
        <a:lt2>
          <a:srgbClr val="666666"/>
        </a:lt2>
        <a:accent1>
          <a:srgbClr val="FFCC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00"/>
        </a:accent6>
        <a:hlink>
          <a:srgbClr val="660066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Nokia Siemens Networks template_purple">
  <a:themeElements>
    <a:clrScheme name="1_Nokia Siemens Networks template_purple 1">
      <a:dk1>
        <a:srgbClr val="000000"/>
      </a:dk1>
      <a:lt1>
        <a:srgbClr val="FFFFFF"/>
      </a:lt1>
      <a:dk2>
        <a:srgbClr val="000000"/>
      </a:dk2>
      <a:lt2>
        <a:srgbClr val="666666"/>
      </a:lt2>
      <a:accent1>
        <a:srgbClr val="FFCC00"/>
      </a:accent1>
      <a:accent2>
        <a:srgbClr val="FF9900"/>
      </a:accent2>
      <a:accent3>
        <a:srgbClr val="FFFFFF"/>
      </a:accent3>
      <a:accent4>
        <a:srgbClr val="000000"/>
      </a:accent4>
      <a:accent5>
        <a:srgbClr val="FFE2AA"/>
      </a:accent5>
      <a:accent6>
        <a:srgbClr val="E78A00"/>
      </a:accent6>
      <a:hlink>
        <a:srgbClr val="660066"/>
      </a:hlink>
      <a:folHlink>
        <a:srgbClr val="999999"/>
      </a:folHlink>
    </a:clrScheme>
    <a:fontScheme name="1_Nokia Siemens Networks template_purp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10800000" vert="eaVert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762000" rtl="0" eaLnBrk="0" fontAlgn="base" latinLnBrk="0" hangingPunct="0">
          <a:lnSpc>
            <a:spcPct val="100000"/>
          </a:lnSpc>
          <a:spcBef>
            <a:spcPct val="15000"/>
          </a:spcBef>
          <a:spcAft>
            <a:spcPct val="15000"/>
          </a:spcAft>
          <a:buClr>
            <a:schemeClr val="accent1"/>
          </a:buClr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10800000" vert="eaVert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762000" rtl="0" eaLnBrk="0" fontAlgn="base" latinLnBrk="0" hangingPunct="0">
          <a:lnSpc>
            <a:spcPct val="100000"/>
          </a:lnSpc>
          <a:spcBef>
            <a:spcPct val="15000"/>
          </a:spcBef>
          <a:spcAft>
            <a:spcPct val="15000"/>
          </a:spcAft>
          <a:buClr>
            <a:schemeClr val="accent1"/>
          </a:buClr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Nokia Siemens Networks template_purple 1">
        <a:dk1>
          <a:srgbClr val="000000"/>
        </a:dk1>
        <a:lt1>
          <a:srgbClr val="FFFFFF"/>
        </a:lt1>
        <a:dk2>
          <a:srgbClr val="000000"/>
        </a:dk2>
        <a:lt2>
          <a:srgbClr val="666666"/>
        </a:lt2>
        <a:accent1>
          <a:srgbClr val="FFCC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00"/>
        </a:accent6>
        <a:hlink>
          <a:srgbClr val="660066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kia Siemens Networks template_purple 2">
        <a:dk1>
          <a:srgbClr val="666666"/>
        </a:dk1>
        <a:lt1>
          <a:srgbClr val="FFFFFF"/>
        </a:lt1>
        <a:dk2>
          <a:srgbClr val="666666"/>
        </a:dk2>
        <a:lt2>
          <a:srgbClr val="FFFFFF"/>
        </a:lt2>
        <a:accent1>
          <a:srgbClr val="FFCC00"/>
        </a:accent1>
        <a:accent2>
          <a:srgbClr val="FF9900"/>
        </a:accent2>
        <a:accent3>
          <a:srgbClr val="B8B8B8"/>
        </a:accent3>
        <a:accent4>
          <a:srgbClr val="DADADA"/>
        </a:accent4>
        <a:accent5>
          <a:srgbClr val="FFE2AA"/>
        </a:accent5>
        <a:accent6>
          <a:srgbClr val="E78A00"/>
        </a:accent6>
        <a:hlink>
          <a:srgbClr val="660066"/>
        </a:hlink>
        <a:folHlink>
          <a:srgbClr val="99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kia Siemens Networks template_purple 3">
        <a:dk1>
          <a:srgbClr val="666666"/>
        </a:dk1>
        <a:lt1>
          <a:srgbClr val="FFFFFF"/>
        </a:lt1>
        <a:dk2>
          <a:srgbClr val="999999"/>
        </a:dk2>
        <a:lt2>
          <a:srgbClr val="FFFFFF"/>
        </a:lt2>
        <a:accent1>
          <a:srgbClr val="FFCC00"/>
        </a:accent1>
        <a:accent2>
          <a:srgbClr val="FF9900"/>
        </a:accent2>
        <a:accent3>
          <a:srgbClr val="CACACA"/>
        </a:accent3>
        <a:accent4>
          <a:srgbClr val="DADADA"/>
        </a:accent4>
        <a:accent5>
          <a:srgbClr val="FFE2AA"/>
        </a:accent5>
        <a:accent6>
          <a:srgbClr val="E78A00"/>
        </a:accent6>
        <a:hlink>
          <a:srgbClr val="660066"/>
        </a:hlink>
        <a:folHlink>
          <a:srgbClr val="99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kia Siemens Networks template_purple 4">
        <a:dk1>
          <a:srgbClr val="666666"/>
        </a:dk1>
        <a:lt1>
          <a:srgbClr val="FFFFFF"/>
        </a:lt1>
        <a:dk2>
          <a:srgbClr val="999999"/>
        </a:dk2>
        <a:lt2>
          <a:srgbClr val="FFFFFF"/>
        </a:lt2>
        <a:accent1>
          <a:srgbClr val="FFCC00"/>
        </a:accent1>
        <a:accent2>
          <a:srgbClr val="FF9900"/>
        </a:accent2>
        <a:accent3>
          <a:srgbClr val="CACACA"/>
        </a:accent3>
        <a:accent4>
          <a:srgbClr val="DADADA"/>
        </a:accent4>
        <a:accent5>
          <a:srgbClr val="FFE2AA"/>
        </a:accent5>
        <a:accent6>
          <a:srgbClr val="E78A00"/>
        </a:accent6>
        <a:hlink>
          <a:srgbClr val="660066"/>
        </a:hlink>
        <a:folHlink>
          <a:srgbClr val="66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kia Siemens Networks template_purple 5">
        <a:dk1>
          <a:srgbClr val="666666"/>
        </a:dk1>
        <a:lt1>
          <a:srgbClr val="FFFFFF"/>
        </a:lt1>
        <a:dk2>
          <a:srgbClr val="000000"/>
        </a:dk2>
        <a:lt2>
          <a:srgbClr val="666666"/>
        </a:lt2>
        <a:accent1>
          <a:srgbClr val="FFCC00"/>
        </a:accent1>
        <a:accent2>
          <a:srgbClr val="FF9900"/>
        </a:accent2>
        <a:accent3>
          <a:srgbClr val="FFFFFF"/>
        </a:accent3>
        <a:accent4>
          <a:srgbClr val="565656"/>
        </a:accent4>
        <a:accent5>
          <a:srgbClr val="FFE2AA"/>
        </a:accent5>
        <a:accent6>
          <a:srgbClr val="E78A00"/>
        </a:accent6>
        <a:hlink>
          <a:srgbClr val="660066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kia Siemens Networks template_purple 6">
        <a:dk1>
          <a:srgbClr val="999999"/>
        </a:dk1>
        <a:lt1>
          <a:srgbClr val="FFFFFF"/>
        </a:lt1>
        <a:dk2>
          <a:srgbClr val="000000"/>
        </a:dk2>
        <a:lt2>
          <a:srgbClr val="666666"/>
        </a:lt2>
        <a:accent1>
          <a:srgbClr val="FFCC00"/>
        </a:accent1>
        <a:accent2>
          <a:srgbClr val="FF9900"/>
        </a:accent2>
        <a:accent3>
          <a:srgbClr val="FFFFFF"/>
        </a:accent3>
        <a:accent4>
          <a:srgbClr val="828282"/>
        </a:accent4>
        <a:accent5>
          <a:srgbClr val="FFE2AA"/>
        </a:accent5>
        <a:accent6>
          <a:srgbClr val="E78A00"/>
        </a:accent6>
        <a:hlink>
          <a:srgbClr val="660066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kia Siemens Networks template_purple 7">
        <a:dk1>
          <a:srgbClr val="000000"/>
        </a:dk1>
        <a:lt1>
          <a:srgbClr val="FFFFFF"/>
        </a:lt1>
        <a:dk2>
          <a:srgbClr val="999999"/>
        </a:dk2>
        <a:lt2>
          <a:srgbClr val="FFFFFF"/>
        </a:lt2>
        <a:accent1>
          <a:srgbClr val="FFCC00"/>
        </a:accent1>
        <a:accent2>
          <a:srgbClr val="FF9900"/>
        </a:accent2>
        <a:accent3>
          <a:srgbClr val="CACACA"/>
        </a:accent3>
        <a:accent4>
          <a:srgbClr val="DADADA"/>
        </a:accent4>
        <a:accent5>
          <a:srgbClr val="FFE2AA"/>
        </a:accent5>
        <a:accent6>
          <a:srgbClr val="E78A00"/>
        </a:accent6>
        <a:hlink>
          <a:srgbClr val="660066"/>
        </a:hlink>
        <a:folHlink>
          <a:srgbClr val="99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kia Siemens Networks template_purple 8">
        <a:dk1>
          <a:srgbClr val="000000"/>
        </a:dk1>
        <a:lt1>
          <a:srgbClr val="FFFFFF"/>
        </a:lt1>
        <a:dk2>
          <a:srgbClr val="999999"/>
        </a:dk2>
        <a:lt2>
          <a:srgbClr val="FFFFFF"/>
        </a:lt2>
        <a:accent1>
          <a:srgbClr val="FFCC00"/>
        </a:accent1>
        <a:accent2>
          <a:srgbClr val="FF9900"/>
        </a:accent2>
        <a:accent3>
          <a:srgbClr val="CACACA"/>
        </a:accent3>
        <a:accent4>
          <a:srgbClr val="DADADA"/>
        </a:accent4>
        <a:accent5>
          <a:srgbClr val="FFE2AA"/>
        </a:accent5>
        <a:accent6>
          <a:srgbClr val="E78A00"/>
        </a:accent6>
        <a:hlink>
          <a:srgbClr val="660066"/>
        </a:hlink>
        <a:folHlink>
          <a:srgbClr val="66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kia Siemens Networks template_purple 9">
        <a:dk1>
          <a:srgbClr val="000000"/>
        </a:dk1>
        <a:lt1>
          <a:srgbClr val="FFFFFF"/>
        </a:lt1>
        <a:dk2>
          <a:srgbClr val="999999"/>
        </a:dk2>
        <a:lt2>
          <a:srgbClr val="666666"/>
        </a:lt2>
        <a:accent1>
          <a:srgbClr val="FFCC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00"/>
        </a:accent6>
        <a:hlink>
          <a:srgbClr val="660066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Nokia Siemens Networks template_yellow">
  <a:themeElements>
    <a:clrScheme name="1_Nokia Siemens Networks template_yellow 1">
      <a:dk1>
        <a:srgbClr val="000000"/>
      </a:dk1>
      <a:lt1>
        <a:srgbClr val="FFFFFF"/>
      </a:lt1>
      <a:dk2>
        <a:srgbClr val="000000"/>
      </a:dk2>
      <a:lt2>
        <a:srgbClr val="666666"/>
      </a:lt2>
      <a:accent1>
        <a:srgbClr val="FFCC00"/>
      </a:accent1>
      <a:accent2>
        <a:srgbClr val="FF9900"/>
      </a:accent2>
      <a:accent3>
        <a:srgbClr val="FFFFFF"/>
      </a:accent3>
      <a:accent4>
        <a:srgbClr val="000000"/>
      </a:accent4>
      <a:accent5>
        <a:srgbClr val="FFE2AA"/>
      </a:accent5>
      <a:accent6>
        <a:srgbClr val="E78A00"/>
      </a:accent6>
      <a:hlink>
        <a:srgbClr val="660066"/>
      </a:hlink>
      <a:folHlink>
        <a:srgbClr val="999999"/>
      </a:folHlink>
    </a:clrScheme>
    <a:fontScheme name="1_Nokia Siemens Networks template_yellow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10800000" vert="eaVert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762000" rtl="0" eaLnBrk="0" fontAlgn="base" latinLnBrk="0" hangingPunct="0">
          <a:lnSpc>
            <a:spcPct val="100000"/>
          </a:lnSpc>
          <a:spcBef>
            <a:spcPct val="15000"/>
          </a:spcBef>
          <a:spcAft>
            <a:spcPct val="15000"/>
          </a:spcAft>
          <a:buClr>
            <a:schemeClr val="accent1"/>
          </a:buClr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10800000" vert="eaVert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762000" rtl="0" eaLnBrk="0" fontAlgn="base" latinLnBrk="0" hangingPunct="0">
          <a:lnSpc>
            <a:spcPct val="100000"/>
          </a:lnSpc>
          <a:spcBef>
            <a:spcPct val="15000"/>
          </a:spcBef>
          <a:spcAft>
            <a:spcPct val="15000"/>
          </a:spcAft>
          <a:buClr>
            <a:schemeClr val="accent1"/>
          </a:buClr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Nokia Siemens Networks template_yellow 1">
        <a:dk1>
          <a:srgbClr val="000000"/>
        </a:dk1>
        <a:lt1>
          <a:srgbClr val="FFFFFF"/>
        </a:lt1>
        <a:dk2>
          <a:srgbClr val="000000"/>
        </a:dk2>
        <a:lt2>
          <a:srgbClr val="666666"/>
        </a:lt2>
        <a:accent1>
          <a:srgbClr val="FFCC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00"/>
        </a:accent6>
        <a:hlink>
          <a:srgbClr val="660066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kia Siemens Networks template_yellow 2">
        <a:dk1>
          <a:srgbClr val="666666"/>
        </a:dk1>
        <a:lt1>
          <a:srgbClr val="FFFFFF"/>
        </a:lt1>
        <a:dk2>
          <a:srgbClr val="666666"/>
        </a:dk2>
        <a:lt2>
          <a:srgbClr val="FFFFFF"/>
        </a:lt2>
        <a:accent1>
          <a:srgbClr val="FFCC00"/>
        </a:accent1>
        <a:accent2>
          <a:srgbClr val="FF9900"/>
        </a:accent2>
        <a:accent3>
          <a:srgbClr val="B8B8B8"/>
        </a:accent3>
        <a:accent4>
          <a:srgbClr val="DADADA"/>
        </a:accent4>
        <a:accent5>
          <a:srgbClr val="FFE2AA"/>
        </a:accent5>
        <a:accent6>
          <a:srgbClr val="E78A00"/>
        </a:accent6>
        <a:hlink>
          <a:srgbClr val="660066"/>
        </a:hlink>
        <a:folHlink>
          <a:srgbClr val="99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kia Siemens Networks template_yellow 3">
        <a:dk1>
          <a:srgbClr val="666666"/>
        </a:dk1>
        <a:lt1>
          <a:srgbClr val="FFFFFF"/>
        </a:lt1>
        <a:dk2>
          <a:srgbClr val="999999"/>
        </a:dk2>
        <a:lt2>
          <a:srgbClr val="FFFFFF"/>
        </a:lt2>
        <a:accent1>
          <a:srgbClr val="FFCC00"/>
        </a:accent1>
        <a:accent2>
          <a:srgbClr val="FF9900"/>
        </a:accent2>
        <a:accent3>
          <a:srgbClr val="CACACA"/>
        </a:accent3>
        <a:accent4>
          <a:srgbClr val="DADADA"/>
        </a:accent4>
        <a:accent5>
          <a:srgbClr val="FFE2AA"/>
        </a:accent5>
        <a:accent6>
          <a:srgbClr val="E78A00"/>
        </a:accent6>
        <a:hlink>
          <a:srgbClr val="660066"/>
        </a:hlink>
        <a:folHlink>
          <a:srgbClr val="99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kia Siemens Networks template_yellow 4">
        <a:dk1>
          <a:srgbClr val="666666"/>
        </a:dk1>
        <a:lt1>
          <a:srgbClr val="FFFFFF"/>
        </a:lt1>
        <a:dk2>
          <a:srgbClr val="999999"/>
        </a:dk2>
        <a:lt2>
          <a:srgbClr val="FFFFFF"/>
        </a:lt2>
        <a:accent1>
          <a:srgbClr val="FFCC00"/>
        </a:accent1>
        <a:accent2>
          <a:srgbClr val="FF9900"/>
        </a:accent2>
        <a:accent3>
          <a:srgbClr val="CACACA"/>
        </a:accent3>
        <a:accent4>
          <a:srgbClr val="DADADA"/>
        </a:accent4>
        <a:accent5>
          <a:srgbClr val="FFE2AA"/>
        </a:accent5>
        <a:accent6>
          <a:srgbClr val="E78A00"/>
        </a:accent6>
        <a:hlink>
          <a:srgbClr val="660066"/>
        </a:hlink>
        <a:folHlink>
          <a:srgbClr val="66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kia Siemens Networks template_yellow 5">
        <a:dk1>
          <a:srgbClr val="666666"/>
        </a:dk1>
        <a:lt1>
          <a:srgbClr val="FFFFFF"/>
        </a:lt1>
        <a:dk2>
          <a:srgbClr val="000000"/>
        </a:dk2>
        <a:lt2>
          <a:srgbClr val="666666"/>
        </a:lt2>
        <a:accent1>
          <a:srgbClr val="FFCC00"/>
        </a:accent1>
        <a:accent2>
          <a:srgbClr val="FF9900"/>
        </a:accent2>
        <a:accent3>
          <a:srgbClr val="FFFFFF"/>
        </a:accent3>
        <a:accent4>
          <a:srgbClr val="565656"/>
        </a:accent4>
        <a:accent5>
          <a:srgbClr val="FFE2AA"/>
        </a:accent5>
        <a:accent6>
          <a:srgbClr val="E78A00"/>
        </a:accent6>
        <a:hlink>
          <a:srgbClr val="660066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kia Siemens Networks template_yellow 6">
        <a:dk1>
          <a:srgbClr val="999999"/>
        </a:dk1>
        <a:lt1>
          <a:srgbClr val="FFFFFF"/>
        </a:lt1>
        <a:dk2>
          <a:srgbClr val="000000"/>
        </a:dk2>
        <a:lt2>
          <a:srgbClr val="666666"/>
        </a:lt2>
        <a:accent1>
          <a:srgbClr val="FFCC00"/>
        </a:accent1>
        <a:accent2>
          <a:srgbClr val="FF9900"/>
        </a:accent2>
        <a:accent3>
          <a:srgbClr val="FFFFFF"/>
        </a:accent3>
        <a:accent4>
          <a:srgbClr val="828282"/>
        </a:accent4>
        <a:accent5>
          <a:srgbClr val="FFE2AA"/>
        </a:accent5>
        <a:accent6>
          <a:srgbClr val="E78A00"/>
        </a:accent6>
        <a:hlink>
          <a:srgbClr val="660066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kia Siemens Networks template_yellow 7">
        <a:dk1>
          <a:srgbClr val="000000"/>
        </a:dk1>
        <a:lt1>
          <a:srgbClr val="FFFFFF"/>
        </a:lt1>
        <a:dk2>
          <a:srgbClr val="999999"/>
        </a:dk2>
        <a:lt2>
          <a:srgbClr val="FFFFFF"/>
        </a:lt2>
        <a:accent1>
          <a:srgbClr val="FFCC00"/>
        </a:accent1>
        <a:accent2>
          <a:srgbClr val="FF9900"/>
        </a:accent2>
        <a:accent3>
          <a:srgbClr val="CACACA"/>
        </a:accent3>
        <a:accent4>
          <a:srgbClr val="DADADA"/>
        </a:accent4>
        <a:accent5>
          <a:srgbClr val="FFE2AA"/>
        </a:accent5>
        <a:accent6>
          <a:srgbClr val="E78A00"/>
        </a:accent6>
        <a:hlink>
          <a:srgbClr val="660066"/>
        </a:hlink>
        <a:folHlink>
          <a:srgbClr val="99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kia Siemens Networks template_yellow 8">
        <a:dk1>
          <a:srgbClr val="000000"/>
        </a:dk1>
        <a:lt1>
          <a:srgbClr val="FFFFFF"/>
        </a:lt1>
        <a:dk2>
          <a:srgbClr val="999999"/>
        </a:dk2>
        <a:lt2>
          <a:srgbClr val="FFFFFF"/>
        </a:lt2>
        <a:accent1>
          <a:srgbClr val="FFCC00"/>
        </a:accent1>
        <a:accent2>
          <a:srgbClr val="FF9900"/>
        </a:accent2>
        <a:accent3>
          <a:srgbClr val="CACACA"/>
        </a:accent3>
        <a:accent4>
          <a:srgbClr val="DADADA"/>
        </a:accent4>
        <a:accent5>
          <a:srgbClr val="FFE2AA"/>
        </a:accent5>
        <a:accent6>
          <a:srgbClr val="E78A00"/>
        </a:accent6>
        <a:hlink>
          <a:srgbClr val="660066"/>
        </a:hlink>
        <a:folHlink>
          <a:srgbClr val="66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kia Siemens Networks template_yellow 9">
        <a:dk1>
          <a:srgbClr val="000000"/>
        </a:dk1>
        <a:lt1>
          <a:srgbClr val="FFFFFF"/>
        </a:lt1>
        <a:dk2>
          <a:srgbClr val="999999"/>
        </a:dk2>
        <a:lt2>
          <a:srgbClr val="666666"/>
        </a:lt2>
        <a:accent1>
          <a:srgbClr val="FFCC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00"/>
        </a:accent6>
        <a:hlink>
          <a:srgbClr val="660066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12_2006_Design_template_CD1">
  <a:themeElements>
    <a:clrScheme name="2_12_2006_Design_template_CD1 2">
      <a:dk1>
        <a:srgbClr val="000000"/>
      </a:dk1>
      <a:lt1>
        <a:srgbClr val="FFFFFF"/>
      </a:lt1>
      <a:dk2>
        <a:srgbClr val="999999"/>
      </a:dk2>
      <a:lt2>
        <a:srgbClr val="666666"/>
      </a:lt2>
      <a:accent1>
        <a:srgbClr val="FFCC00"/>
      </a:accent1>
      <a:accent2>
        <a:srgbClr val="FF9900"/>
      </a:accent2>
      <a:accent3>
        <a:srgbClr val="FFFFFF"/>
      </a:accent3>
      <a:accent4>
        <a:srgbClr val="000000"/>
      </a:accent4>
      <a:accent5>
        <a:srgbClr val="FFE2AA"/>
      </a:accent5>
      <a:accent6>
        <a:srgbClr val="E78A00"/>
      </a:accent6>
      <a:hlink>
        <a:srgbClr val="660066"/>
      </a:hlink>
      <a:folHlink>
        <a:srgbClr val="999999"/>
      </a:folHlink>
    </a:clrScheme>
    <a:fontScheme name="2_12_2006_Design_template_CD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10800000" vert="eaVert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762000" rtl="0" eaLnBrk="0" fontAlgn="base" latinLnBrk="0" hangingPunct="0">
          <a:lnSpc>
            <a:spcPct val="100000"/>
          </a:lnSpc>
          <a:spcBef>
            <a:spcPct val="15000"/>
          </a:spcBef>
          <a:spcAft>
            <a:spcPct val="15000"/>
          </a:spcAft>
          <a:buClr>
            <a:schemeClr val="accent1"/>
          </a:buClr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10800000" vert="eaVert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762000" rtl="0" eaLnBrk="0" fontAlgn="base" latinLnBrk="0" hangingPunct="0">
          <a:lnSpc>
            <a:spcPct val="100000"/>
          </a:lnSpc>
          <a:spcBef>
            <a:spcPct val="15000"/>
          </a:spcBef>
          <a:spcAft>
            <a:spcPct val="15000"/>
          </a:spcAft>
          <a:buClr>
            <a:schemeClr val="accent1"/>
          </a:buClr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12_2006_Design_template_CD1 1">
        <a:dk1>
          <a:srgbClr val="000000"/>
        </a:dk1>
        <a:lt1>
          <a:srgbClr val="FFFFFF"/>
        </a:lt1>
        <a:dk2>
          <a:srgbClr val="999999"/>
        </a:dk2>
        <a:lt2>
          <a:srgbClr val="FFFFFF"/>
        </a:lt2>
        <a:accent1>
          <a:srgbClr val="FFCC00"/>
        </a:accent1>
        <a:accent2>
          <a:srgbClr val="FF9900"/>
        </a:accent2>
        <a:accent3>
          <a:srgbClr val="CACACA"/>
        </a:accent3>
        <a:accent4>
          <a:srgbClr val="DADADA"/>
        </a:accent4>
        <a:accent5>
          <a:srgbClr val="FFE2AA"/>
        </a:accent5>
        <a:accent6>
          <a:srgbClr val="E78A00"/>
        </a:accent6>
        <a:hlink>
          <a:srgbClr val="660066"/>
        </a:hlink>
        <a:folHlink>
          <a:srgbClr val="66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12_2006_Design_template_CD1 2">
        <a:dk1>
          <a:srgbClr val="000000"/>
        </a:dk1>
        <a:lt1>
          <a:srgbClr val="FFFFFF"/>
        </a:lt1>
        <a:dk2>
          <a:srgbClr val="999999"/>
        </a:dk2>
        <a:lt2>
          <a:srgbClr val="666666"/>
        </a:lt2>
        <a:accent1>
          <a:srgbClr val="FFCC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00"/>
        </a:accent6>
        <a:hlink>
          <a:srgbClr val="660066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Nokia Siemens Networks template_bigger brandmark_100107</Template>
  <TotalTime>18708</TotalTime>
  <Pages>15</Pages>
  <Words>152</Words>
  <Application>Microsoft Office PowerPoint</Application>
  <PresentationFormat>On-screen Show (4:3)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Nokia Siemens Networks template_bigger brandmark_100107</vt:lpstr>
      <vt:lpstr>1_Nokia Siemens Networks template_purple</vt:lpstr>
      <vt:lpstr>1_Nokia Siemens Networks template_yellow</vt:lpstr>
      <vt:lpstr>2_12_2006_Design_template_CD1</vt:lpstr>
      <vt:lpstr>Zadanie projektu</vt:lpstr>
      <vt:lpstr>Časový plán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Selection Phases</dc:title>
  <dc:creator>Kaloc, Roman (Nokia - SK/Bratislava)</dc:creator>
  <cp:lastModifiedBy>Kaloc, Roman (Nokia - SK/Bratislava)</cp:lastModifiedBy>
  <cp:revision>1140</cp:revision>
  <cp:lastPrinted>1998-09-04T08:04:32Z</cp:lastPrinted>
  <dcterms:created xsi:type="dcterms:W3CDTF">2007-01-10T10:06:30Z</dcterms:created>
  <dcterms:modified xsi:type="dcterms:W3CDTF">2016-10-19T13:02:06Z</dcterms:modified>
</cp:coreProperties>
</file>