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7086600" cy="102235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49" autoAdjust="0"/>
  </p:normalViewPr>
  <p:slideViewPr>
    <p:cSldViewPr>
      <p:cViewPr>
        <p:scale>
          <a:sx n="115" d="100"/>
          <a:sy n="115" d="100"/>
        </p:scale>
        <p:origin x="-144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200" y="0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56163"/>
            <a:ext cx="56705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noProof="0" smtClean="0"/>
              <a:t>Klepnutím lze upravit styly předlohy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Třetí úroveň</a:t>
            </a:r>
          </a:p>
          <a:p>
            <a:pPr lvl="3"/>
            <a:r>
              <a:rPr lang="sk-SK" noProof="0" smtClean="0"/>
              <a:t>Čtvrtá úroveň</a:t>
            </a:r>
          </a:p>
          <a:p>
            <a:pPr lvl="4"/>
            <a:r>
              <a:rPr lang="sk-SK" noProof="0" smtClean="0"/>
              <a:t>Pátá úroveň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738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200" y="9710738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A1B4CFD1-B4C5-41EF-9938-3293E449932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31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C0FAF6-DC9B-42C3-8D53-9628279A90C6}" type="slidenum">
              <a:rPr lang="sk-SK" smtClean="0"/>
              <a:pPr eaLnBrk="1" hangingPunct="1"/>
              <a:t>1</a:t>
            </a:fld>
            <a:endParaRPr lang="sk-SK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084A38-A5A2-424F-9FF6-1CB73AAA15E7}" type="slidenum">
              <a:rPr lang="sk-SK" smtClean="0"/>
              <a:pPr eaLnBrk="1" hangingPunct="1"/>
              <a:t>2</a:t>
            </a:fld>
            <a:endParaRPr lang="sk-SK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66933F-F5C2-43ED-B80F-BF189007CEC3}" type="slidenum">
              <a:rPr lang="sk-SK" smtClean="0"/>
              <a:pPr eaLnBrk="1" hangingPunct="1"/>
              <a:t>3</a:t>
            </a:fld>
            <a:endParaRPr lang="sk-SK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F80915-2130-413E-A086-0623B6253EC1}" type="slidenum">
              <a:rPr lang="sk-SK" smtClean="0"/>
              <a:pPr eaLnBrk="1" hangingPunct="1"/>
              <a:t>4</a:t>
            </a:fld>
            <a:endParaRPr lang="sk-SK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1B1B6F-5565-4985-9AE0-8AAF8B9818B3}" type="slidenum">
              <a:rPr lang="sk-SK" smtClean="0"/>
              <a:pPr eaLnBrk="1" hangingPunct="1"/>
              <a:t>5</a:t>
            </a:fld>
            <a:endParaRPr lang="sk-SK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77C9E5-C281-4228-9AEA-443A15DE1EB2}" type="slidenum">
              <a:rPr lang="sk-SK" smtClean="0"/>
              <a:pPr eaLnBrk="1" hangingPunct="1"/>
              <a:t>6</a:t>
            </a:fld>
            <a:endParaRPr lang="sk-SK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Zástupný symbol poznámok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8" name="Zástupný symbol čísla snímky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9A9089-3678-48B6-A5DD-2702AE5AA077}" type="slidenum">
              <a:rPr lang="sk-SK" smtClean="0"/>
              <a:pPr eaLnBrk="1" hangingPunct="1"/>
              <a:t>7</a:t>
            </a:fld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D5464-5BCB-4A3C-AD56-F7ADA752434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62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35106-9C26-49E7-A60A-7F4FE287FB6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63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BB4B4-B5DB-44F3-B3C8-4E7943C5470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97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97BC4-9290-4169-95E3-2D29A1CE3F3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0E4E0-646D-45B6-A5A2-821D8B3A2D6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599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B1DEB-D183-47CF-A779-7CDFF21DFA1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864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28804-2711-4616-AAFD-8CE2A3761A0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845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B2CD5-7BDA-481A-8F5E-98CA2627432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409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0005F-3281-4EBC-8B30-8944ACE3D42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543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46B29-D841-4911-9B9D-022F2FBBD5F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231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A9459-A7E6-4AA5-8E49-03033AF9749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997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32DC566-1948-421D-BB16-B486454727C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k-SK" smtClean="0"/>
              <a:t>Špeciálne </a:t>
            </a:r>
            <a:r>
              <a:rPr lang="en-US" smtClean="0"/>
              <a:t>prvky C++</a:t>
            </a:r>
            <a:endParaRPr lang="sk-SK" smtClean="0"/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155429" y="1772816"/>
            <a:ext cx="8784976" cy="475252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sk-SK" sz="9600" kern="0" dirty="0" smtClean="0">
                <a:solidFill>
                  <a:srgbClr val="FF0000"/>
                </a:solidFill>
              </a:rPr>
              <a:t>7</a:t>
            </a:r>
            <a:r>
              <a:rPr lang="en-US" sz="9600" kern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sk-SK" sz="9600" kern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sk-SK" sz="6600" kern="0" dirty="0" err="1" smtClean="0">
                <a:solidFill>
                  <a:schemeClr val="accent1">
                    <a:lumMod val="75000"/>
                  </a:schemeClr>
                </a:solidFill>
              </a:rPr>
              <a:t>Špecialne</a:t>
            </a:r>
            <a:r>
              <a:rPr lang="sk-SK" sz="6600" kern="0" dirty="0" smtClean="0">
                <a:solidFill>
                  <a:schemeClr val="accent1">
                    <a:lumMod val="75000"/>
                  </a:schemeClr>
                </a:solidFill>
              </a:rPr>
              <a:t> prvky tried</a:t>
            </a:r>
            <a:endParaRPr lang="sk-SK" sz="66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Nadpis 1"/>
          <p:cNvSpPr>
            <a:spLocks noGrp="1"/>
          </p:cNvSpPr>
          <p:nvPr/>
        </p:nvSpPr>
        <p:spPr bwMode="auto">
          <a:xfrm>
            <a:off x="179512" y="404664"/>
            <a:ext cx="8784976" cy="864096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dirty="0" smtClean="0"/>
              <a:t>Informatika 3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Statické členy - dátové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sk-SK" sz="1400" smtClean="0"/>
              <a:t>tento člen zdieľajú všetky objekty danej triedy (existuje iba jediná inštancia takéhoto objektu)</a:t>
            </a:r>
          </a:p>
          <a:p>
            <a:pPr>
              <a:lnSpc>
                <a:spcPct val="80000"/>
              </a:lnSpc>
            </a:pPr>
            <a:r>
              <a:rPr lang="sk-SK" sz="1400" smtClean="0"/>
              <a:t>existuje aj keď neexistuje žiaden objekt danej triedy</a:t>
            </a:r>
            <a:endParaRPr lang="en-US" sz="1400" smtClean="0"/>
          </a:p>
          <a:p>
            <a:pPr lvl="2">
              <a:lnSpc>
                <a:spcPct val="80000"/>
              </a:lnSpc>
              <a:buFontTx/>
              <a:buNone/>
            </a:pPr>
            <a:endParaRPr lang="en-US" sz="1000" smtClean="0"/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#include &lt;stdio.h&gt;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class melon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private: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	int hmotnost;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	static int total_hmotnost;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	static int total_pocet;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public: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	melon(int s)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		hmotnost = s;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		total_hmotnost +=s;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		total_pocet ++;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      };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	~melon()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		total_hmotnost -= hmotnost;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		total_pocet--;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	};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	void display()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		printf(“Vaha </a:t>
            </a:r>
            <a:r>
              <a:rPr lang="en-US" sz="1000" smtClean="0"/>
              <a:t>melona</a:t>
            </a:r>
            <a:r>
              <a:rPr lang="sk-SK" sz="1000" smtClean="0"/>
              <a:t> %d kg\n“,hmotnost);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	};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};</a:t>
            </a:r>
            <a:endParaRPr lang="en-US" sz="1000" smtClean="0"/>
          </a:p>
          <a:p>
            <a:pPr lvl="2">
              <a:lnSpc>
                <a:spcPct val="80000"/>
              </a:lnSpc>
              <a:buFontTx/>
              <a:buNone/>
            </a:pPr>
            <a:endParaRPr lang="sk-SK" sz="1000" smtClean="0"/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// inicializácia statických členov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int melon::total_hmotnost = 0;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int melon::total_pocet    = 0;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int main()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{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	melon p1(15),p2(20),p3(12);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	p1.display();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	p2.display();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1000" smtClean="0"/>
              <a:t>	p3.display();</a:t>
            </a:r>
            <a:endParaRPr lang="en-US" sz="1000" smtClean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000" smtClean="0"/>
              <a:t>}</a:t>
            </a:r>
            <a:r>
              <a:rPr lang="sk-SK" sz="1000" smtClean="0"/>
              <a:t> 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Statické členy - metódy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sk-SK" sz="2800" smtClean="0"/>
              <a:t>nepatrí žiadnemu objektu, t.j. nemá „nultý“ parameter this </a:t>
            </a:r>
            <a:endParaRPr lang="en-US" sz="2800" smtClean="0"/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2000" smtClean="0"/>
              <a:t>static void total_display()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2000" smtClean="0"/>
              <a:t>{ 		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2000" smtClean="0"/>
              <a:t>	printf(“%d melons hmotnost %d kg\n“,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2000" smtClean="0"/>
              <a:t>	total_pocet, total_hmotnost);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2000" smtClean="0"/>
              <a:t>}</a:t>
            </a:r>
          </a:p>
          <a:p>
            <a:pPr>
              <a:lnSpc>
                <a:spcPct val="80000"/>
              </a:lnSpc>
            </a:pPr>
            <a:r>
              <a:rPr lang="sk-SK" sz="2800" smtClean="0"/>
              <a:t>ak chceme pracovať v statickej metóde s nestatickými členmi, musíme jej oznámiť sami, o ktorý objekt sa jedná</a:t>
            </a:r>
            <a:endParaRPr lang="en-US" sz="2800" smtClean="0"/>
          </a:p>
          <a:p>
            <a:pPr>
              <a:lnSpc>
                <a:spcPct val="80000"/>
              </a:lnSpc>
            </a:pPr>
            <a:r>
              <a:rPr lang="sk-SK" sz="2800" smtClean="0"/>
              <a:t>volanie statickej metódy: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sk-SK" sz="2000" smtClean="0"/>
              <a:t>melon::total_display();</a:t>
            </a:r>
            <a:endParaRPr lang="en-US" sz="2000" smtClean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smtClean="0"/>
              <a:t>p1.total_display();</a:t>
            </a:r>
          </a:p>
          <a:p>
            <a:pPr>
              <a:lnSpc>
                <a:spcPct val="80000"/>
              </a:lnSpc>
            </a:pPr>
            <a:r>
              <a:rPr lang="sk-SK" sz="2800" smtClean="0"/>
              <a:t>Rozdiel medzi statickou metódou a friend funkciou je iba v spôsobe deklarácie a volaní – z hľadiska funkčnosti sú rovnocenné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Polia objektov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mtClean="0"/>
              <a:t>podobne ako polia štruktúr</a:t>
            </a:r>
          </a:p>
          <a:p>
            <a:r>
              <a:rPr lang="sk-SK" smtClean="0"/>
              <a:t>ak potrebujeme zavolať konštruktor s argumentmi, musíme zadaj inicializačný zoznam</a:t>
            </a:r>
            <a:endParaRPr lang="en-US" smtClean="0"/>
          </a:p>
          <a:p>
            <a:pPr lvl="2">
              <a:buFontTx/>
              <a:buNone/>
            </a:pPr>
            <a:r>
              <a:rPr lang="sk-SK" smtClean="0"/>
              <a:t>complex cisla[20];</a:t>
            </a:r>
          </a:p>
          <a:p>
            <a:pPr lvl="2">
              <a:buFontTx/>
              <a:buNone/>
            </a:pPr>
            <a:r>
              <a:rPr lang="sk-SK" smtClean="0"/>
              <a:t>	</a:t>
            </a:r>
          </a:p>
          <a:p>
            <a:pPr lvl="2">
              <a:buFontTx/>
              <a:buNone/>
            </a:pPr>
            <a:r>
              <a:rPr lang="sk-SK" smtClean="0"/>
              <a:t>melon patch[4] = {</a:t>
            </a:r>
          </a:p>
          <a:p>
            <a:pPr lvl="2">
              <a:buFontTx/>
              <a:buNone/>
            </a:pPr>
            <a:r>
              <a:rPr lang="sk-SK" smtClean="0"/>
              <a:t>	melon(10), melon(30),</a:t>
            </a:r>
          </a:p>
          <a:p>
            <a:pPr lvl="2">
              <a:buFontTx/>
              <a:buNone/>
            </a:pPr>
            <a:r>
              <a:rPr lang="sk-SK" smtClean="0"/>
              <a:t>	melon(25), melon(12)</a:t>
            </a:r>
          </a:p>
          <a:p>
            <a:pPr lvl="2">
              <a:buFontTx/>
              <a:buNone/>
            </a:pPr>
            <a:r>
              <a:rPr lang="sk-SK" smtClean="0"/>
              <a:t>};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4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Konštantné objekty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FontTx/>
              <a:buNone/>
            </a:pPr>
            <a:r>
              <a:rPr lang="sk-SK" sz="2000" smtClean="0"/>
              <a:t>melon p1</a:t>
            </a:r>
            <a:r>
              <a:rPr lang="en-US" sz="2000" smtClean="0"/>
              <a:t>(10);		// objekt</a:t>
            </a:r>
          </a:p>
          <a:p>
            <a:pPr lvl="2">
              <a:buFontTx/>
              <a:buNone/>
            </a:pPr>
            <a:r>
              <a:rPr lang="en-US" sz="2000" smtClean="0"/>
              <a:t>const melon p2(20);	// </a:t>
            </a:r>
            <a:r>
              <a:rPr lang="sk-SK" sz="2000" smtClean="0"/>
              <a:t>konštantný objekt</a:t>
            </a:r>
          </a:p>
          <a:p>
            <a:r>
              <a:rPr lang="sk-SK" sz="2800" smtClean="0"/>
              <a:t>v konštantných objektoch môžeme dátové členy iba čítať</a:t>
            </a:r>
          </a:p>
          <a:p>
            <a:r>
              <a:rPr lang="sk-SK" sz="2800" smtClean="0"/>
              <a:t>v  konštantných objektoch je možné použiť iba metódy:</a:t>
            </a:r>
          </a:p>
          <a:p>
            <a:r>
              <a:rPr lang="sk-SK" sz="2800" smtClean="0"/>
              <a:t>konštruktor,</a:t>
            </a:r>
          </a:p>
          <a:p>
            <a:r>
              <a:rPr lang="sk-SK" sz="2800" smtClean="0"/>
              <a:t>deštruktor,</a:t>
            </a:r>
          </a:p>
          <a:p>
            <a:r>
              <a:rPr lang="sk-SK" sz="2800" smtClean="0"/>
              <a:t>metódy, ktoré majú v prototype za zoznamom parametrov kľúčové slovo </a:t>
            </a:r>
            <a:r>
              <a:rPr lang="sk-SK" sz="2800" i="1" smtClean="0"/>
              <a:t>const</a:t>
            </a:r>
            <a:r>
              <a:rPr lang="sk-SK" sz="2800" smtClean="0"/>
              <a:t> – je to označenie, že metóda nemodifikuje objekt</a:t>
            </a:r>
            <a:endParaRPr lang="en-US" sz="2800" smtClean="0"/>
          </a:p>
          <a:p>
            <a:pPr lvl="2">
              <a:buFontTx/>
              <a:buNone/>
            </a:pPr>
            <a:r>
              <a:rPr lang="en-US" sz="2000" smtClean="0"/>
              <a:t>void melon::display() </a:t>
            </a:r>
            <a:r>
              <a:rPr lang="en-US" sz="2000" u="sng" smtClean="0"/>
              <a:t>const</a:t>
            </a:r>
            <a:r>
              <a:rPr lang="en-US" sz="2000" smtClean="0"/>
              <a:t> { ... }</a:t>
            </a:r>
            <a:endParaRPr lang="sk-SK" sz="2000" smtClean="0"/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5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Vnorené </a:t>
            </a:r>
            <a:r>
              <a:rPr lang="en-US" smtClean="0"/>
              <a:t>triedy</a:t>
            </a:r>
            <a:endParaRPr lang="sk-SK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</a:t>
            </a:r>
            <a:r>
              <a:rPr lang="sk-SK" sz="2400" smtClean="0"/>
              <a:t>++ umožňuje deklarovať triedy v rámci inej triedy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uvoľňuje sa globálny menný priestor</a:t>
            </a:r>
            <a:endParaRPr lang="en-US" sz="24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class A {</a:t>
            </a:r>
            <a:endParaRPr lang="en-US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private:</a:t>
            </a:r>
            <a:endParaRPr lang="en-US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	</a:t>
            </a:r>
            <a:r>
              <a:rPr lang="sk-SK" sz="1800" smtClean="0"/>
              <a:t>class Vnorena {	// Vnorena je private – nie je možné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	</a:t>
            </a:r>
            <a:r>
              <a:rPr lang="en-US" sz="1800" smtClean="0"/>
              <a:t>	</a:t>
            </a:r>
            <a:r>
              <a:rPr lang="sk-SK" sz="1800" smtClean="0"/>
              <a:t>int Data_d;	// vytvoriť objekt mimo A</a:t>
            </a:r>
            <a:endParaRPr lang="en-US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	</a:t>
            </a:r>
            <a:r>
              <a:rPr lang="sk-SK" sz="1800" smtClean="0"/>
              <a:t>public:</a:t>
            </a:r>
            <a:endParaRPr lang="en-US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		</a:t>
            </a:r>
            <a:r>
              <a:rPr lang="sk-SK" sz="1800" smtClean="0"/>
              <a:t>Vnorena(int x);</a:t>
            </a:r>
            <a:endParaRPr lang="en-US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		</a:t>
            </a:r>
            <a:r>
              <a:rPr lang="sk-SK" sz="1800" smtClean="0"/>
              <a:t>int  Data();</a:t>
            </a:r>
            <a:endParaRPr lang="en-US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	};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	</a:t>
            </a:r>
            <a:r>
              <a:rPr lang="sk-SK" sz="1800" smtClean="0"/>
              <a:t>Vnorena VnorenyObjekt_d;</a:t>
            </a:r>
            <a:endParaRPr lang="en-US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public:</a:t>
            </a:r>
            <a:endParaRPr lang="en-US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	</a:t>
            </a:r>
            <a:r>
              <a:rPr lang="sk-SK" sz="1800" smtClean="0"/>
              <a:t>Vnorena </a:t>
            </a:r>
            <a:r>
              <a:rPr lang="en-US" sz="1800" smtClean="0"/>
              <a:t>&amp;</a:t>
            </a:r>
            <a:r>
              <a:rPr lang="sk-SK" sz="1800" smtClean="0"/>
              <a:t>VnorenyObjekt();</a:t>
            </a:r>
            <a:endParaRPr lang="en-US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};</a:t>
            </a:r>
            <a:endParaRPr lang="en-US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		         </a:t>
            </a:r>
            <a:r>
              <a:rPr lang="sk-SK" sz="1800" smtClean="0"/>
              <a:t>A::Vnorena::Vnorena(int x) : Data_d(x) {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int </a:t>
            </a:r>
            <a:r>
              <a:rPr lang="en-US" sz="1800" smtClean="0"/>
              <a:t>	         </a:t>
            </a:r>
            <a:r>
              <a:rPr lang="sk-SK" sz="1800" smtClean="0"/>
              <a:t>A::Vnorena::Data()	{ return Data_d;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A::Vnorena&amp;</a:t>
            </a:r>
            <a:r>
              <a:rPr lang="en-US" sz="1800" smtClean="0"/>
              <a:t> </a:t>
            </a:r>
            <a:r>
              <a:rPr lang="sk-SK" sz="1800" smtClean="0"/>
              <a:t>A::VnorenyObjekt()	{ return</a:t>
            </a:r>
            <a:r>
              <a:rPr lang="en-US" sz="1800" smtClean="0"/>
              <a:t> </a:t>
            </a:r>
            <a:r>
              <a:rPr lang="sk-SK" sz="1800" smtClean="0"/>
              <a:t>VnorenyObjekt_d;}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A</a:t>
            </a:r>
            <a:r>
              <a:rPr lang="en-US" sz="1800" smtClean="0"/>
              <a:t>::Vnorena v1(0);	// </a:t>
            </a:r>
            <a:r>
              <a:rPr lang="sk-SK" sz="1800" smtClean="0"/>
              <a:t>chyba – „Vnorena“ je private v „A“</a:t>
            </a:r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6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Menné priestory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uvoľňuje sa globálny menný priestor</a:t>
            </a:r>
            <a:endParaRPr lang="en-US" smtClean="0"/>
          </a:p>
          <a:p>
            <a:pPr lvl="2" eaLnBrk="1" hangingPunct="1">
              <a:buFontTx/>
              <a:buNone/>
            </a:pPr>
            <a:r>
              <a:rPr lang="sk-SK" smtClean="0"/>
              <a:t>using namespace std</a:t>
            </a:r>
            <a:r>
              <a:rPr lang="en-US" smtClean="0"/>
              <a:t>;</a:t>
            </a:r>
          </a:p>
          <a:p>
            <a:pPr eaLnBrk="1" hangingPunct="1"/>
            <a:r>
              <a:rPr lang="sk-SK" smtClean="0"/>
              <a:t>Vlastný menný priestor</a:t>
            </a:r>
            <a:endParaRPr lang="en-US" smtClean="0"/>
          </a:p>
          <a:p>
            <a:pPr lvl="2" eaLnBrk="1" hangingPunct="1">
              <a:buFontTx/>
              <a:buNone/>
            </a:pPr>
            <a:r>
              <a:rPr lang="en-US" smtClean="0"/>
              <a:t>namespace mojpriestor {</a:t>
            </a:r>
          </a:p>
          <a:p>
            <a:pPr lvl="2" eaLnBrk="1" hangingPunct="1">
              <a:buFontTx/>
              <a:buNone/>
            </a:pPr>
            <a:r>
              <a:rPr lang="en-US" smtClean="0"/>
              <a:t>	class A{</a:t>
            </a:r>
          </a:p>
          <a:p>
            <a:pPr lvl="2" eaLnBrk="1" hangingPunct="1">
              <a:buFontTx/>
              <a:buNone/>
            </a:pPr>
            <a:r>
              <a:rPr lang="en-US" smtClean="0"/>
              <a:t>		...</a:t>
            </a:r>
          </a:p>
          <a:p>
            <a:pPr lvl="2" eaLnBrk="1" hangingPunct="1">
              <a:buFontTx/>
              <a:buNone/>
            </a:pPr>
            <a:r>
              <a:rPr lang="en-US" smtClean="0"/>
              <a:t>	};</a:t>
            </a:r>
          </a:p>
          <a:p>
            <a:pPr lvl="2" eaLnBrk="1" hangingPunct="1">
              <a:buFontTx/>
              <a:buNone/>
            </a:pPr>
            <a:r>
              <a:rPr lang="en-US" smtClean="0"/>
              <a:t>}</a:t>
            </a:r>
          </a:p>
          <a:p>
            <a:pPr lvl="2" eaLnBrk="1" hangingPunct="1">
              <a:buFontTx/>
              <a:buNone/>
            </a:pPr>
            <a:endParaRPr lang="en-US" smtClean="0"/>
          </a:p>
          <a:p>
            <a:pPr lvl="2" eaLnBrk="1" hangingPunct="1">
              <a:buFontTx/>
              <a:buNone/>
            </a:pPr>
            <a:r>
              <a:rPr lang="en-US" smtClean="0"/>
              <a:t>mojpriestor::A a;</a:t>
            </a:r>
            <a:endParaRPr lang="sk-SK" smtClean="0"/>
          </a:p>
        </p:txBody>
      </p:sp>
      <p:sp>
        <p:nvSpPr>
          <p:cNvPr id="4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7</a:t>
            </a:fld>
            <a:endParaRPr lang="sk-SK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123</Words>
  <Application>Microsoft Office PowerPoint</Application>
  <PresentationFormat>Prezentácia na obrazovke (4:3)</PresentationFormat>
  <Paragraphs>112</Paragraphs>
  <Slides>7</Slides>
  <Notes>7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Výchozí návrh</vt:lpstr>
      <vt:lpstr>Špeciálne prvky C++</vt:lpstr>
      <vt:lpstr>Statické členy - dátové</vt:lpstr>
      <vt:lpstr>Statické členy - metódy</vt:lpstr>
      <vt:lpstr>Polia objektov</vt:lpstr>
      <vt:lpstr>Konštantné objekty</vt:lpstr>
      <vt:lpstr>Vnorené triedy</vt:lpstr>
      <vt:lpstr>Menné priestory</vt:lpstr>
    </vt:vector>
  </TitlesOfParts>
  <Company>KST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Viliam Tavač</cp:lastModifiedBy>
  <cp:revision>739</cp:revision>
  <dcterms:created xsi:type="dcterms:W3CDTF">2005-10-09T17:16:28Z</dcterms:created>
  <dcterms:modified xsi:type="dcterms:W3CDTF">2014-10-29T11:38:27Z</dcterms:modified>
</cp:coreProperties>
</file>