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05" autoAdjust="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25FAF5D-87F9-4C57-AB41-4F8B0DF21CFB}" type="datetimeFigureOut">
              <a:rPr lang="sk-SK" smtClean="0"/>
              <a:t>26. 3. 2013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37D9232-E438-41CB-8BC1-0EB3DC8449FF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</a:t>
            </a:r>
            <a:r>
              <a:rPr lang="sk-SK" dirty="0" smtClean="0"/>
              <a:t>Shishila IV.A</a:t>
            </a:r>
            <a:endParaRPr lang="sk-SK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142103"/>
            <a:ext cx="6732000" cy="14390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2800" dirty="0" smtClean="0"/>
              <a:t>A meaningful </a:t>
            </a:r>
            <a:r>
              <a:rPr lang="sk-SK" sz="2800" dirty="0" smtClean="0"/>
              <a:t>person of the slovak </a:t>
            </a:r>
            <a:r>
              <a:rPr lang="sk-SK" sz="2800" dirty="0" smtClean="0"/>
              <a:t>literature</a:t>
            </a:r>
            <a:br>
              <a:rPr lang="sk-SK" sz="2800" dirty="0" smtClean="0"/>
            </a:br>
            <a:r>
              <a:rPr lang="sk-SK" sz="2800" b="1" dirty="0" smtClean="0"/>
              <a:t>Pavol </a:t>
            </a:r>
            <a:r>
              <a:rPr lang="sk-SK" sz="2800" b="1" dirty="0" smtClean="0"/>
              <a:t>Országh Hviezdoslav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898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Life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Vyšný Kubín – </a:t>
            </a:r>
            <a:r>
              <a:rPr lang="sk-SK" b="1" dirty="0" smtClean="0"/>
              <a:t>Pavol Országh</a:t>
            </a:r>
          </a:p>
          <a:p>
            <a:r>
              <a:rPr lang="sk-SK" dirty="0" smtClean="0"/>
              <a:t>HU patriot, poet, dramatist, translator</a:t>
            </a:r>
          </a:p>
          <a:p>
            <a:r>
              <a:rPr lang="sk-SK" dirty="0" smtClean="0"/>
              <a:t>26 - </a:t>
            </a:r>
            <a:r>
              <a:rPr lang="sk-SK" b="1" dirty="0" smtClean="0"/>
              <a:t>Hviezdoslav</a:t>
            </a:r>
            <a:r>
              <a:rPr lang="sk-SK" dirty="0" smtClean="0"/>
              <a:t> – pseudonym</a:t>
            </a:r>
          </a:p>
          <a:p>
            <a:r>
              <a:rPr lang="sk-SK" dirty="0" smtClean="0"/>
              <a:t>Leader of re-estabilished </a:t>
            </a:r>
            <a:r>
              <a:rPr lang="sk-SK" b="1" dirty="0" smtClean="0"/>
              <a:t>Slovak Matica</a:t>
            </a:r>
          </a:p>
          <a:p>
            <a:r>
              <a:rPr lang="sk-SK" dirty="0" smtClean="0"/>
              <a:t>Syllabic-tonic verse system</a:t>
            </a:r>
            <a:endParaRPr lang="sk-SK" dirty="0" smtClean="0"/>
          </a:p>
          <a:p>
            <a:r>
              <a:rPr lang="sk-SK" dirty="0" smtClean="0"/>
              <a:t>Hviezdoslav‘s Kubín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workS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Inspiration – Orava – bible</a:t>
            </a:r>
          </a:p>
          <a:p>
            <a:pPr marL="114300" indent="0">
              <a:buNone/>
            </a:pPr>
            <a:endParaRPr lang="sk-SK" dirty="0" smtClean="0"/>
          </a:p>
          <a:p>
            <a:r>
              <a:rPr lang="sk-SK" dirty="0" smtClean="0"/>
              <a:t>Zuzanka Hraškovie</a:t>
            </a:r>
          </a:p>
          <a:p>
            <a:r>
              <a:rPr lang="sk-SK" dirty="0" smtClean="0"/>
              <a:t>Hájnikova žena (Gamekeeper‘s wife)</a:t>
            </a:r>
          </a:p>
          <a:p>
            <a:r>
              <a:rPr lang="sk-SK" dirty="0" smtClean="0"/>
              <a:t>Ežo Vlkolínsky</a:t>
            </a:r>
          </a:p>
          <a:p>
            <a:endParaRPr lang="sk-SK" dirty="0"/>
          </a:p>
          <a:p>
            <a:r>
              <a:rPr lang="sk-SK" dirty="0" smtClean="0"/>
              <a:t>Translated works from other autors: Goethe – Faust, Shakespeare – Hamlet a.m.o.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3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Pictures</a:t>
            </a:r>
            <a:endParaRPr lang="sk-SK" dirty="0"/>
          </a:p>
        </p:txBody>
      </p:sp>
      <p:pic>
        <p:nvPicPr>
          <p:cNvPr id="1026" name="Picture 2" descr="http://upload.wikimedia.org/wikipedia/commons/1/19/Hviezdosl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0" y="1772816"/>
            <a:ext cx="2286000" cy="3505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Hviezdoslavova ul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3389699" cy="25443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4/4d/Poloha_Oravy_v_r%C3%A1mci_Slovenska_a_Polsk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38" y="4509120"/>
            <a:ext cx="4133334" cy="21493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f/fb/Slovakia_Bratislava_74.jpg/220px-Slovakia_Bratislava_7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49" y="1772816"/>
            <a:ext cx="2631891" cy="3505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Thanks for your time and attention</a:t>
            </a:r>
            <a:endParaRPr lang="sk-SK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 rot="2401867">
            <a:off x="8748105" y="2469390"/>
            <a:ext cx="3762015" cy="69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smtClean="0"/>
              <a:t>is it clear?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18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Ressources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http://en.wikipedia.org/wiki/Pavol_Orsz%C3%A1gh_Hviezdoslav</a:t>
            </a:r>
          </a:p>
        </p:txBody>
      </p:sp>
    </p:spTree>
    <p:extLst>
      <p:ext uri="{BB962C8B-B14F-4D97-AF65-F5344CB8AC3E}">
        <p14:creationId xmlns:p14="http://schemas.microsoft.com/office/powerpoint/2010/main" val="493208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116</TotalTime>
  <Words>85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A meaningful person of the slovak literature Pavol Országh Hviezdoslav</vt:lpstr>
      <vt:lpstr>Life</vt:lpstr>
      <vt:lpstr>workS</vt:lpstr>
      <vt:lpstr>Pictures</vt:lpstr>
      <vt:lpstr>Thanks for your time and attention</vt:lpstr>
      <vt:lpstr>Ressources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meaningful person of the slovak literature – Pavol Országh Hviezdoslav</dc:title>
  <dc:creator>HP</dc:creator>
  <cp:lastModifiedBy>HP</cp:lastModifiedBy>
  <cp:revision>11</cp:revision>
  <dcterms:created xsi:type="dcterms:W3CDTF">2013-03-25T07:07:52Z</dcterms:created>
  <dcterms:modified xsi:type="dcterms:W3CDTF">2013-03-26T18:24:41Z</dcterms:modified>
</cp:coreProperties>
</file>