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4" r:id="rId6"/>
    <p:sldId id="269" r:id="rId7"/>
    <p:sldId id="272" r:id="rId8"/>
    <p:sldId id="270" r:id="rId9"/>
    <p:sldId id="271" r:id="rId10"/>
    <p:sldId id="265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1378D13-A246-4740-98F1-1BED3F754AA5}" type="datetimeFigureOut">
              <a:rPr lang="sk-SK" smtClean="0"/>
              <a:pPr/>
              <a:t>12. 10. 2011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B60D59-FED4-4E34-8DFC-E33DF122BEF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499992" y="2492896"/>
            <a:ext cx="3972276" cy="908672"/>
          </a:xfrm>
        </p:spPr>
        <p:txBody>
          <a:bodyPr/>
          <a:lstStyle/>
          <a:p>
            <a:r>
              <a:rPr lang="sk-SK" dirty="0" smtClean="0"/>
              <a:t>Andrej </a:t>
            </a:r>
            <a:r>
              <a:rPr lang="sk-SK" dirty="0" err="1" smtClean="0"/>
              <a:t>Šišila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4788024" y="3539864"/>
            <a:ext cx="3681196" cy="537208"/>
          </a:xfrm>
        </p:spPr>
        <p:txBody>
          <a:bodyPr/>
          <a:lstStyle/>
          <a:p>
            <a:r>
              <a:rPr lang="sk-SK" dirty="0" smtClean="0"/>
              <a:t>Rastrová a vektorová grafika </a:t>
            </a:r>
            <a:endParaRPr lang="sk-SK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700808"/>
            <a:ext cx="7884368" cy="484632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	Ak by som si mal vybrať medzi vektorovou a rastrovou grafikou, zvolil by som si vektorovú. Aj keď je náročnejšia na programovanie, obrázky sú omnoho kvalitnejšie pri zväčšení než u rastrovej grafiky.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ctrTitle"/>
          </p:nvPr>
        </p:nvSpPr>
        <p:spPr>
          <a:xfrm>
            <a:off x="2699792" y="2780928"/>
            <a:ext cx="5916492" cy="1052688"/>
          </a:xfrm>
        </p:spPr>
        <p:txBody>
          <a:bodyPr/>
          <a:lstStyle/>
          <a:p>
            <a:r>
              <a:rPr lang="sk-SK" sz="3200" dirty="0" smtClean="0"/>
              <a:t>Ďakujem Vám za pozornosť</a:t>
            </a:r>
            <a:endParaRPr lang="sk-SK" sz="3200" dirty="0"/>
          </a:p>
        </p:txBody>
      </p:sp>
      <p:pic>
        <p:nvPicPr>
          <p:cNvPr id="4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 cstate="print"/>
          <a:stretch>
            <a:fillRect/>
          </a:stretch>
        </p:blipFill>
        <p:spPr>
          <a:xfrm>
            <a:off x="3851920" y="6957392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7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lang="sk-SK" dirty="0" smtClean="0">
                <a:hlinkClick r:id="rId2" action="ppaction://hlinksldjump"/>
              </a:rPr>
              <a:t>Čo je rastrová grafika</a:t>
            </a:r>
            <a:endParaRPr lang="sk-SK" dirty="0" smtClean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sk-SK" dirty="0" smtClean="0">
                <a:hlinkClick r:id="rId3" action="ppaction://hlinksldjump"/>
              </a:rPr>
              <a:t>Čo je vektorová grafika</a:t>
            </a:r>
            <a:endParaRPr lang="sk-SK" dirty="0" smtClean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sk-SK" dirty="0" smtClean="0">
                <a:hlinkClick r:id="rId4" action="ppaction://hlinksldjump"/>
              </a:rPr>
              <a:t>Softvér</a:t>
            </a:r>
            <a:endParaRPr lang="sk-SK" dirty="0" smtClean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sk-SK" dirty="0" smtClean="0">
                <a:hlinkClick r:id="rId5" action="ppaction://hlinksldjump"/>
              </a:rPr>
              <a:t>Rozdiely medzi vektorovými formátmi</a:t>
            </a:r>
            <a:endParaRPr lang="sk-SK" dirty="0" smtClean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sk-SK" dirty="0" smtClean="0">
                <a:hlinkClick r:id="rId6" action="ppaction://hlinksldjump"/>
              </a:rPr>
              <a:t>Rozdiely medzi rastrovou a vektorovou grafikou</a:t>
            </a:r>
            <a:endParaRPr lang="sk-SK" dirty="0" smtClean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sk-SK" dirty="0" smtClean="0">
                <a:hlinkClick r:id="rId6" action="ppaction://hlinksldjump"/>
              </a:rPr>
              <a:t>Slovenský znak – Skicár</a:t>
            </a:r>
            <a:endParaRPr lang="sk-SK" dirty="0" smtClean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sk-SK" dirty="0" smtClean="0">
                <a:hlinkClick r:id="rId7" action="ppaction://hlinksldjump"/>
              </a:rPr>
              <a:t>Slovenský znak – </a:t>
            </a:r>
            <a:r>
              <a:rPr lang="sk-SK" dirty="0" err="1" smtClean="0">
                <a:hlinkClick r:id="rId7" action="ppaction://hlinksldjump"/>
              </a:rPr>
              <a:t>Inkscape</a:t>
            </a:r>
            <a:endParaRPr lang="sk-SK" dirty="0" smtClean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sk-SK" dirty="0" smtClean="0">
                <a:hlinkClick r:id="rId8" action="ppaction://hlinksldjump"/>
              </a:rPr>
              <a:t>Záver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rastrová grafika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grafika zložená z bodov – </a:t>
            </a:r>
            <a:r>
              <a:rPr lang="sk-SK" dirty="0" err="1" smtClean="0"/>
              <a:t>pixelov</a:t>
            </a:r>
            <a:endParaRPr lang="sk-SK" dirty="0" smtClean="0"/>
          </a:p>
          <a:p>
            <a:r>
              <a:rPr lang="sk-SK" dirty="0" smtClean="0"/>
              <a:t>Formáty</a:t>
            </a:r>
          </a:p>
          <a:p>
            <a:pPr lvl="1"/>
            <a:r>
              <a:rPr lang="sk-SK" dirty="0" err="1" smtClean="0"/>
              <a:t>jpg</a:t>
            </a:r>
            <a:r>
              <a:rPr lang="sk-SK" dirty="0" smtClean="0"/>
              <a:t>, </a:t>
            </a:r>
            <a:r>
              <a:rPr lang="sk-SK" dirty="0" err="1" smtClean="0"/>
              <a:t>png</a:t>
            </a:r>
            <a:r>
              <a:rPr lang="sk-SK" dirty="0" smtClean="0"/>
              <a:t>, </a:t>
            </a:r>
            <a:r>
              <a:rPr lang="sk-SK" dirty="0" err="1" smtClean="0"/>
              <a:t>bmp</a:t>
            </a:r>
            <a:r>
              <a:rPr lang="sk-SK" dirty="0" smtClean="0"/>
              <a:t>, </a:t>
            </a:r>
            <a:r>
              <a:rPr lang="sk-SK" dirty="0" err="1" smtClean="0"/>
              <a:t>tif</a:t>
            </a:r>
            <a:endParaRPr lang="sk-SK" dirty="0"/>
          </a:p>
        </p:txBody>
      </p:sp>
      <p:sp>
        <p:nvSpPr>
          <p:cNvPr id="4" name="Zástupný symbol obsahu 4"/>
          <p:cNvSpPr txBox="1">
            <a:spLocks/>
          </p:cNvSpPr>
          <p:nvPr/>
        </p:nvSpPr>
        <p:spPr>
          <a:xfrm>
            <a:off x="467544" y="2924944"/>
            <a:ext cx="3798128" cy="393305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Výhody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Jednoduché zaobstaranie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Ľahšia na hardvér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Nevýhody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Zväčšpvanie</a:t>
            </a:r>
            <a:r>
              <a:rPr kumimoji="0" 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úkor kvality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Celý obrázok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Väčší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23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Čo je vektorová grafika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Je to grafika zložená zo základných geometrických útvarov</a:t>
            </a:r>
          </a:p>
          <a:p>
            <a:r>
              <a:rPr lang="sk-SK" sz="2000" dirty="0" smtClean="0"/>
              <a:t>Formáty</a:t>
            </a:r>
          </a:p>
          <a:p>
            <a:pPr lvl="1"/>
            <a:r>
              <a:rPr lang="sk-SK" sz="2000" dirty="0" err="1" smtClean="0"/>
              <a:t>pdf</a:t>
            </a:r>
            <a:r>
              <a:rPr lang="sk-SK" sz="2000" dirty="0" smtClean="0"/>
              <a:t>, </a:t>
            </a:r>
            <a:r>
              <a:rPr lang="sk-SK" sz="2000" dirty="0" err="1" smtClean="0"/>
              <a:t>ai</a:t>
            </a:r>
            <a:r>
              <a:rPr lang="sk-SK" sz="2000" dirty="0" smtClean="0"/>
              <a:t>, </a:t>
            </a:r>
            <a:r>
              <a:rPr lang="sk-SK" sz="2000" dirty="0" err="1" smtClean="0"/>
              <a:t>cdr</a:t>
            </a:r>
            <a:r>
              <a:rPr lang="sk-SK" sz="2000" dirty="0" smtClean="0"/>
              <a:t>, </a:t>
            </a:r>
            <a:r>
              <a:rPr lang="sk-SK" sz="2000" dirty="0" err="1" smtClean="0"/>
              <a:t>svg</a:t>
            </a:r>
            <a:endParaRPr lang="sk-SK" sz="2000" dirty="0"/>
          </a:p>
        </p:txBody>
      </p:sp>
      <p:sp>
        <p:nvSpPr>
          <p:cNvPr id="4" name="Zástupný symbol obsahu 5"/>
          <p:cNvSpPr txBox="1">
            <a:spLocks/>
          </p:cNvSpPr>
          <p:nvPr/>
        </p:nvSpPr>
        <p:spPr>
          <a:xfrm>
            <a:off x="467544" y="3075856"/>
            <a:ext cx="3705560" cy="378214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Výhody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Bezstrátové</a:t>
            </a: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zväčšovanie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Oddelenosť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Menší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Nevýhody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Zložitejšie zaobstaranie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 prekročení určitej hranice náročnejšie na hardvér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Rozdiely medzi vektorovými formátmi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Eps</a:t>
            </a:r>
            <a:r>
              <a:rPr lang="sk-SK" dirty="0" smtClean="0"/>
              <a:t>, </a:t>
            </a:r>
            <a:r>
              <a:rPr lang="sk-SK" dirty="0" err="1" smtClean="0"/>
              <a:t>ps</a:t>
            </a:r>
            <a:endParaRPr lang="sk-SK" dirty="0" smtClean="0"/>
          </a:p>
          <a:p>
            <a:pPr lvl="1"/>
            <a:r>
              <a:rPr lang="sk-SK" dirty="0" smtClean="0"/>
              <a:t>Post </a:t>
            </a:r>
            <a:r>
              <a:rPr lang="sk-SK" dirty="0" err="1" smtClean="0"/>
              <a:t>Script</a:t>
            </a:r>
            <a:endParaRPr lang="sk-SK" dirty="0" smtClean="0"/>
          </a:p>
          <a:p>
            <a:pPr lvl="1"/>
            <a:r>
              <a:rPr lang="sk-SK" dirty="0" smtClean="0"/>
              <a:t>Špecifický</a:t>
            </a:r>
          </a:p>
          <a:p>
            <a:r>
              <a:rPr lang="sk-SK" dirty="0" err="1" smtClean="0"/>
              <a:t>Pdf</a:t>
            </a:r>
            <a:endParaRPr lang="sk-SK" dirty="0" smtClean="0"/>
          </a:p>
          <a:p>
            <a:pPr lvl="1"/>
            <a:r>
              <a:rPr lang="sk-SK" dirty="0" smtClean="0"/>
              <a:t>Adobe Acrobat</a:t>
            </a:r>
          </a:p>
          <a:p>
            <a:pPr lvl="1"/>
            <a:r>
              <a:rPr lang="sk-SK" dirty="0" smtClean="0"/>
              <a:t>Text, obrázky</a:t>
            </a:r>
          </a:p>
          <a:p>
            <a:r>
              <a:rPr lang="sk-SK" dirty="0" err="1" smtClean="0"/>
              <a:t>Ai</a:t>
            </a:r>
            <a:endParaRPr lang="sk-SK" dirty="0" smtClean="0"/>
          </a:p>
          <a:p>
            <a:pPr lvl="1"/>
            <a:r>
              <a:rPr lang="sk-SK" dirty="0" smtClean="0"/>
              <a:t>Adobe </a:t>
            </a:r>
            <a:r>
              <a:rPr lang="sk-SK" dirty="0" err="1" smtClean="0"/>
              <a:t>Illustrator</a:t>
            </a:r>
            <a:endParaRPr lang="sk-SK" dirty="0" smtClean="0"/>
          </a:p>
          <a:p>
            <a:pPr lvl="1"/>
            <a:r>
              <a:rPr lang="sk-SK" dirty="0" smtClean="0"/>
              <a:t>Najkvalitnejší</a:t>
            </a:r>
          </a:p>
          <a:p>
            <a:r>
              <a:rPr lang="sk-SK" dirty="0" err="1" smtClean="0"/>
              <a:t>Cdr</a:t>
            </a:r>
            <a:endParaRPr lang="sk-SK" dirty="0" smtClean="0"/>
          </a:p>
          <a:p>
            <a:pPr lvl="1"/>
            <a:r>
              <a:rPr lang="sk-SK" dirty="0" err="1" smtClean="0"/>
              <a:t>Corel</a:t>
            </a:r>
            <a:r>
              <a:rPr lang="sk-SK" dirty="0" smtClean="0"/>
              <a:t> </a:t>
            </a:r>
            <a:r>
              <a:rPr lang="sk-SK" dirty="0" err="1" smtClean="0"/>
              <a:t>Draw</a:t>
            </a:r>
            <a:endParaRPr lang="sk-SK" dirty="0" smtClean="0"/>
          </a:p>
          <a:p>
            <a:pPr lvl="1"/>
            <a:r>
              <a:rPr lang="sk-SK" dirty="0" smtClean="0"/>
              <a:t>Vektor + raster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pPr lvl="2"/>
            <a:endParaRPr lang="sk-SK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Softvér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Rastrová grafika</a:t>
            </a:r>
          </a:p>
          <a:p>
            <a:pPr lvl="1"/>
            <a:r>
              <a:rPr lang="sk-SK" dirty="0" smtClean="0"/>
              <a:t>Skicár, </a:t>
            </a:r>
            <a:r>
              <a:rPr lang="sk-SK" dirty="0" err="1" smtClean="0"/>
              <a:t>Paint.NET</a:t>
            </a:r>
            <a:r>
              <a:rPr lang="sk-SK" dirty="0" smtClean="0"/>
              <a:t>, GIMP</a:t>
            </a:r>
          </a:p>
          <a:p>
            <a:r>
              <a:rPr lang="sk-SK" dirty="0" smtClean="0"/>
              <a:t>Vektorová grafika</a:t>
            </a:r>
          </a:p>
          <a:p>
            <a:pPr lvl="1"/>
            <a:r>
              <a:rPr lang="sk-SK" dirty="0" err="1" smtClean="0"/>
              <a:t>Inkscape</a:t>
            </a:r>
            <a:r>
              <a:rPr lang="sk-SK" dirty="0" smtClean="0"/>
              <a:t>, Adobe </a:t>
            </a:r>
            <a:r>
              <a:rPr lang="sk-SK" dirty="0" err="1" smtClean="0"/>
              <a:t>Illustrator</a:t>
            </a:r>
            <a:r>
              <a:rPr lang="sk-SK" dirty="0" smtClean="0"/>
              <a:t>, </a:t>
            </a:r>
            <a:r>
              <a:rPr lang="sk-SK" dirty="0" err="1" smtClean="0"/>
              <a:t>Zoner</a:t>
            </a:r>
            <a:r>
              <a:rPr lang="sk-SK" dirty="0" smtClean="0"/>
              <a:t> </a:t>
            </a:r>
            <a:r>
              <a:rPr lang="sk-SK" dirty="0" err="1" smtClean="0"/>
              <a:t>Calisto</a:t>
            </a:r>
            <a:r>
              <a:rPr lang="sk-SK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Rastrová grafika</a:t>
            </a:r>
          </a:p>
          <a:p>
            <a:pPr lvl="1"/>
            <a:r>
              <a:rPr lang="sk-SK" dirty="0" smtClean="0"/>
              <a:t>Fotografovanie, </a:t>
            </a:r>
            <a:r>
              <a:rPr lang="sk-SK" dirty="0" err="1" smtClean="0"/>
              <a:t>webstránky</a:t>
            </a:r>
            <a:endParaRPr lang="sk-SK" dirty="0" smtClean="0"/>
          </a:p>
          <a:p>
            <a:r>
              <a:rPr lang="sk-SK" dirty="0" smtClean="0"/>
              <a:t>Vektorová grafika</a:t>
            </a:r>
          </a:p>
          <a:p>
            <a:pPr lvl="1"/>
            <a:r>
              <a:rPr lang="sk-SK" dirty="0" smtClean="0"/>
              <a:t>Logá, ilustrácie, diagramy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Postup na kreslenie „panáčika“ (</a:t>
            </a:r>
            <a:r>
              <a:rPr lang="sk-SK" dirty="0" err="1" smtClean="0"/>
              <a:t>Inkscape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Nakreslite hlavu pomocou nástroja kruh, pričom držte klávesu </a:t>
            </a:r>
            <a:r>
              <a:rPr lang="sk-SK" b="1" dirty="0" smtClean="0"/>
              <a:t>SHIFT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Nakreslite obdĺžnik – telo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Nakreslite ďalší obdĺžnik, ktorý bude asi štvrtinovej veľkosti oproti „telu</a:t>
            </a:r>
            <a:r>
              <a:rPr lang="sk-SK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Kliknite naň ešte raz a pootočte ho šípkami na rohoch obdĺžnika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Duplikujte tento </a:t>
            </a:r>
            <a:r>
              <a:rPr lang="sk-SK" dirty="0" smtClean="0"/>
              <a:t>obdĺžnik a pootočte ho podľa kroku 3. </a:t>
            </a:r>
            <a:r>
              <a:rPr lang="sk-SK" dirty="0" smtClean="0"/>
              <a:t>– tieto 2 obdĺžniky tvoria ruky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Klikneme na všetky 3 nakreslené obdĺžniky, pričom držíme klávesu </a:t>
            </a:r>
            <a:r>
              <a:rPr lang="sk-SK" b="1" dirty="0" smtClean="0"/>
              <a:t>SHIFT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V hlavnom paneli vyberieme možnosť </a:t>
            </a:r>
            <a:r>
              <a:rPr lang="sk-SK" dirty="0" smtClean="0"/>
              <a:t>a   </a:t>
            </a:r>
            <a:r>
              <a:rPr lang="sk-SK" b="1" dirty="0" smtClean="0"/>
              <a:t> CESTA </a:t>
            </a:r>
            <a:r>
              <a:rPr lang="sk-SK" b="1" dirty="0" smtClean="0"/>
              <a:t>-&gt; </a:t>
            </a:r>
            <a:r>
              <a:rPr lang="sk-SK" b="1" dirty="0" smtClean="0"/>
              <a:t>Zjednotiť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Teraz kliknite na hlavnom paneli na </a:t>
            </a:r>
            <a:r>
              <a:rPr lang="sk-SK" b="1" dirty="0" smtClean="0"/>
              <a:t>OBJEKT -&gt; Výplň a ťah</a:t>
            </a:r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Zvolíme si farbu ťahu, hrúbku orámovania a farbu orámovania, </a:t>
            </a:r>
            <a:r>
              <a:rPr lang="sk-SK" dirty="0" smtClean="0"/>
              <a:t>podľa vlastného vkusu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Nakreslite posledné 2 rovnaké obdĺžniky – „nohy“</a:t>
            </a:r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Font typeface="+mj-lt"/>
              <a:buAutoNum type="arabicPeriod"/>
            </a:pPr>
            <a:endParaRPr lang="sk-SK" dirty="0" smtClean="0"/>
          </a:p>
          <a:p>
            <a:pPr marL="514350" indent="-514350">
              <a:buFont typeface="+mj-lt"/>
              <a:buAutoNum type="arabicPeriod"/>
            </a:pPr>
            <a:endParaRPr lang="sk-SK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239000" cy="1143000"/>
          </a:xfrm>
        </p:spPr>
        <p:txBody>
          <a:bodyPr/>
          <a:lstStyle/>
          <a:p>
            <a:r>
              <a:rPr lang="sk-SK" dirty="0" smtClean="0"/>
              <a:t>Výsledok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548680"/>
            <a:ext cx="3067718" cy="585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175</TotalTime>
  <Words>283</Words>
  <Application>Microsoft Office PowerPoint</Application>
  <PresentationFormat>Prezentácia na obrazovke (4:3)</PresentationFormat>
  <Paragraphs>73</Paragraphs>
  <Slides>11</Slides>
  <Notes>0</Notes>
  <HiddenSlides>0</HiddenSlides>
  <MMClips>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Luxusný</vt:lpstr>
      <vt:lpstr>Andrej Šišila</vt:lpstr>
      <vt:lpstr>Obsah</vt:lpstr>
      <vt:lpstr>Čo je rastrová grafika</vt:lpstr>
      <vt:lpstr>Čo je vektorová grafika</vt:lpstr>
      <vt:lpstr>Rozdiely medzi vektorovými formátmi</vt:lpstr>
      <vt:lpstr>Softvér</vt:lpstr>
      <vt:lpstr>Použitie</vt:lpstr>
      <vt:lpstr>Postup na kreslenie „panáčika“ (Inkscape)</vt:lpstr>
      <vt:lpstr>Výsledok</vt:lpstr>
      <vt:lpstr>Záver</vt:lpstr>
      <vt:lpstr>Ďakujem Vám za pozornosť</vt:lpstr>
    </vt:vector>
  </TitlesOfParts>
  <Company>Gymnázium Hlinská 29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Andrej Šišila</dc:title>
  <dc:creator>sisilaa</dc:creator>
  <cp:lastModifiedBy>sisilaa</cp:lastModifiedBy>
  <cp:revision>31</cp:revision>
  <dcterms:created xsi:type="dcterms:W3CDTF">2011-09-28T06:05:11Z</dcterms:created>
  <dcterms:modified xsi:type="dcterms:W3CDTF">2011-10-12T07:37:17Z</dcterms:modified>
</cp:coreProperties>
</file>