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2" r:id="rId3"/>
    <p:sldId id="270" r:id="rId4"/>
    <p:sldId id="271" r:id="rId5"/>
    <p:sldId id="263" r:id="rId6"/>
    <p:sldId id="264" r:id="rId7"/>
    <p:sldId id="269" r:id="rId8"/>
    <p:sldId id="265" r:id="rId9"/>
    <p:sldId id="266" r:id="rId10"/>
    <p:sldId id="260" r:id="rId11"/>
    <p:sldId id="268" r:id="rId12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F8927-80D0-49BD-9222-647CA7B8B11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521585E0-6525-452E-936D-77583E7CD68C}">
      <dgm:prSet phldrT="[Text]" custT="1"/>
      <dgm:spPr/>
      <dgm:t>
        <a:bodyPr/>
        <a:lstStyle/>
        <a:p>
          <a:r>
            <a:rPr lang="sk-SK" sz="2000" dirty="0" smtClean="0"/>
            <a:t>1.</a:t>
          </a:r>
          <a:endParaRPr lang="sk-SK" sz="2000" dirty="0"/>
        </a:p>
      </dgm:t>
    </dgm:pt>
    <dgm:pt modelId="{1FD343FA-EE7E-44C4-AA8B-528691C46677}" type="parTrans" cxnId="{537875BE-0144-444C-9E0D-D7356DA26767}">
      <dgm:prSet/>
      <dgm:spPr/>
      <dgm:t>
        <a:bodyPr/>
        <a:lstStyle/>
        <a:p>
          <a:endParaRPr lang="sk-SK" sz="1400"/>
        </a:p>
      </dgm:t>
    </dgm:pt>
    <dgm:pt modelId="{34FDDAB5-FA8B-4413-AA86-B52280FE1A78}" type="sibTrans" cxnId="{537875BE-0144-444C-9E0D-D7356DA26767}">
      <dgm:prSet/>
      <dgm:spPr/>
      <dgm:t>
        <a:bodyPr/>
        <a:lstStyle/>
        <a:p>
          <a:endParaRPr lang="sk-SK" sz="1400"/>
        </a:p>
      </dgm:t>
    </dgm:pt>
    <dgm:pt modelId="{01E2C91E-5569-446E-99EB-7FAD22B00935}">
      <dgm:prSet phldrT="[Text]" custT="1"/>
      <dgm:spPr/>
      <dgm:t>
        <a:bodyPr/>
        <a:lstStyle/>
        <a:p>
          <a:r>
            <a:rPr lang="sk-SK" sz="4400" dirty="0" smtClean="0"/>
            <a:t>BIOS</a:t>
          </a:r>
          <a:endParaRPr lang="sk-SK" sz="4400" dirty="0"/>
        </a:p>
      </dgm:t>
    </dgm:pt>
    <dgm:pt modelId="{3B29AFD7-A4BE-42F5-834A-CBC165BABD65}" type="parTrans" cxnId="{49A59C2E-490B-4636-82F4-9BB2E00504AB}">
      <dgm:prSet/>
      <dgm:spPr/>
      <dgm:t>
        <a:bodyPr/>
        <a:lstStyle/>
        <a:p>
          <a:endParaRPr lang="sk-SK" sz="1400"/>
        </a:p>
      </dgm:t>
    </dgm:pt>
    <dgm:pt modelId="{A6DABEC2-A73C-40FF-9F52-78C124407769}" type="sibTrans" cxnId="{49A59C2E-490B-4636-82F4-9BB2E00504AB}">
      <dgm:prSet/>
      <dgm:spPr/>
      <dgm:t>
        <a:bodyPr/>
        <a:lstStyle/>
        <a:p>
          <a:endParaRPr lang="sk-SK" sz="1400"/>
        </a:p>
      </dgm:t>
    </dgm:pt>
    <dgm:pt modelId="{FC145EA3-3A12-463D-8580-6A83A9FE84F8}">
      <dgm:prSet phldrT="[Text]" custT="1"/>
      <dgm:spPr/>
      <dgm:t>
        <a:bodyPr/>
        <a:lstStyle/>
        <a:p>
          <a:r>
            <a:rPr lang="sk-SK" sz="2000" dirty="0" smtClean="0"/>
            <a:t>2.</a:t>
          </a:r>
          <a:endParaRPr lang="sk-SK" sz="2000" dirty="0"/>
        </a:p>
      </dgm:t>
    </dgm:pt>
    <dgm:pt modelId="{AE941EA4-6998-4E77-AE40-D58F5033A355}" type="parTrans" cxnId="{6799CBEA-A301-45EC-846A-8E24A573C559}">
      <dgm:prSet/>
      <dgm:spPr/>
      <dgm:t>
        <a:bodyPr/>
        <a:lstStyle/>
        <a:p>
          <a:endParaRPr lang="sk-SK" sz="1400"/>
        </a:p>
      </dgm:t>
    </dgm:pt>
    <dgm:pt modelId="{1EA6BCC2-91F8-40C2-8022-9F0A6FF2A454}" type="sibTrans" cxnId="{6799CBEA-A301-45EC-846A-8E24A573C559}">
      <dgm:prSet/>
      <dgm:spPr/>
      <dgm:t>
        <a:bodyPr/>
        <a:lstStyle/>
        <a:p>
          <a:endParaRPr lang="sk-SK" sz="1400"/>
        </a:p>
      </dgm:t>
    </dgm:pt>
    <dgm:pt modelId="{5555B260-D553-42E5-BF72-D7C201F15601}">
      <dgm:prSet phldrT="[Text]" custT="1"/>
      <dgm:spPr/>
      <dgm:t>
        <a:bodyPr/>
        <a:lstStyle/>
        <a:p>
          <a:r>
            <a:rPr lang="sk-SK" sz="4400" dirty="0" smtClean="0"/>
            <a:t>Bootloader (zavádzač)</a:t>
          </a:r>
          <a:endParaRPr lang="sk-SK" sz="4400" dirty="0"/>
        </a:p>
      </dgm:t>
    </dgm:pt>
    <dgm:pt modelId="{4F157236-B3F4-416F-9B1E-F6562D779F47}" type="parTrans" cxnId="{DB7AC3B4-5A88-4292-BB4F-A2D51CBAD483}">
      <dgm:prSet/>
      <dgm:spPr/>
      <dgm:t>
        <a:bodyPr/>
        <a:lstStyle/>
        <a:p>
          <a:endParaRPr lang="sk-SK" sz="1400"/>
        </a:p>
      </dgm:t>
    </dgm:pt>
    <dgm:pt modelId="{05F27825-06AA-4243-8E1B-1827F7829FE5}" type="sibTrans" cxnId="{DB7AC3B4-5A88-4292-BB4F-A2D51CBAD483}">
      <dgm:prSet/>
      <dgm:spPr/>
      <dgm:t>
        <a:bodyPr/>
        <a:lstStyle/>
        <a:p>
          <a:endParaRPr lang="sk-SK" sz="1400"/>
        </a:p>
      </dgm:t>
    </dgm:pt>
    <dgm:pt modelId="{C17069BB-0330-4138-B3E5-6242F6461561}">
      <dgm:prSet phldrT="[Text]" custT="1"/>
      <dgm:spPr/>
      <dgm:t>
        <a:bodyPr/>
        <a:lstStyle/>
        <a:p>
          <a:r>
            <a:rPr lang="sk-SK" sz="2000" dirty="0" smtClean="0"/>
            <a:t>3.</a:t>
          </a:r>
          <a:endParaRPr lang="sk-SK" sz="2000" dirty="0"/>
        </a:p>
      </dgm:t>
    </dgm:pt>
    <dgm:pt modelId="{4F8C5ED4-C77C-4B01-8575-C1432E590C34}" type="parTrans" cxnId="{2C26B428-712D-4157-BA13-2A32D1051E01}">
      <dgm:prSet/>
      <dgm:spPr/>
      <dgm:t>
        <a:bodyPr/>
        <a:lstStyle/>
        <a:p>
          <a:endParaRPr lang="sk-SK" sz="1400"/>
        </a:p>
      </dgm:t>
    </dgm:pt>
    <dgm:pt modelId="{114BC352-2F19-43C2-BE7B-A895F6998A0F}" type="sibTrans" cxnId="{2C26B428-712D-4157-BA13-2A32D1051E01}">
      <dgm:prSet/>
      <dgm:spPr/>
      <dgm:t>
        <a:bodyPr/>
        <a:lstStyle/>
        <a:p>
          <a:endParaRPr lang="sk-SK" sz="1400"/>
        </a:p>
      </dgm:t>
    </dgm:pt>
    <dgm:pt modelId="{ED3DAA41-5DD0-4E16-9C8B-BD013E52E951}">
      <dgm:prSet phldrT="[Text]" custT="1"/>
      <dgm:spPr/>
      <dgm:t>
        <a:bodyPr/>
        <a:lstStyle/>
        <a:p>
          <a:r>
            <a:rPr lang="sk-SK" sz="4400" dirty="0" smtClean="0"/>
            <a:t>Core (jadro)</a:t>
          </a:r>
          <a:endParaRPr lang="sk-SK" sz="4400" dirty="0"/>
        </a:p>
      </dgm:t>
    </dgm:pt>
    <dgm:pt modelId="{F28EC01C-217A-4F0E-BF9C-D2C2D012901C}" type="parTrans" cxnId="{F07CD977-43A4-4F6B-8AC6-9505F5364D62}">
      <dgm:prSet/>
      <dgm:spPr/>
      <dgm:t>
        <a:bodyPr/>
        <a:lstStyle/>
        <a:p>
          <a:endParaRPr lang="sk-SK" sz="1400"/>
        </a:p>
      </dgm:t>
    </dgm:pt>
    <dgm:pt modelId="{B731FBAD-0140-4E82-96F0-23882C2A1B0F}" type="sibTrans" cxnId="{F07CD977-43A4-4F6B-8AC6-9505F5364D62}">
      <dgm:prSet/>
      <dgm:spPr/>
      <dgm:t>
        <a:bodyPr/>
        <a:lstStyle/>
        <a:p>
          <a:endParaRPr lang="sk-SK" sz="1400"/>
        </a:p>
      </dgm:t>
    </dgm:pt>
    <dgm:pt modelId="{9CFF8B32-6803-499A-972C-86A5310A3D62}" type="pres">
      <dgm:prSet presAssocID="{94FF8927-80D0-49BD-9222-647CA7B8B11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9964A00A-B4FC-4A1F-B08D-91E76EDE99FC}" type="pres">
      <dgm:prSet presAssocID="{521585E0-6525-452E-936D-77583E7CD68C}" presName="composite" presStyleCnt="0"/>
      <dgm:spPr/>
    </dgm:pt>
    <dgm:pt modelId="{60B06A40-091C-4199-AA26-24996AEECBFD}" type="pres">
      <dgm:prSet presAssocID="{521585E0-6525-452E-936D-77583E7CD68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BCBA005-1C8B-496D-9F46-A9BD15F37E7E}" type="pres">
      <dgm:prSet presAssocID="{521585E0-6525-452E-936D-77583E7CD68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533B791-6BA1-46D4-998C-C04B0332BA68}" type="pres">
      <dgm:prSet presAssocID="{34FDDAB5-FA8B-4413-AA86-B52280FE1A78}" presName="sp" presStyleCnt="0"/>
      <dgm:spPr/>
    </dgm:pt>
    <dgm:pt modelId="{F4E2451A-0990-408B-B894-11156EDF2A96}" type="pres">
      <dgm:prSet presAssocID="{FC145EA3-3A12-463D-8580-6A83A9FE84F8}" presName="composite" presStyleCnt="0"/>
      <dgm:spPr/>
    </dgm:pt>
    <dgm:pt modelId="{08229916-2A76-4BC3-9585-49ECA944E7B6}" type="pres">
      <dgm:prSet presAssocID="{FC145EA3-3A12-463D-8580-6A83A9FE84F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C93069A-1F65-49BD-BCB8-840259707CCF}" type="pres">
      <dgm:prSet presAssocID="{FC145EA3-3A12-463D-8580-6A83A9FE84F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20D51FE-B4EA-465A-B08E-9B627571E4BE}" type="pres">
      <dgm:prSet presAssocID="{1EA6BCC2-91F8-40C2-8022-9F0A6FF2A454}" presName="sp" presStyleCnt="0"/>
      <dgm:spPr/>
    </dgm:pt>
    <dgm:pt modelId="{26ECDA04-2817-402D-9E80-E20C82A82697}" type="pres">
      <dgm:prSet presAssocID="{C17069BB-0330-4138-B3E5-6242F6461561}" presName="composite" presStyleCnt="0"/>
      <dgm:spPr/>
    </dgm:pt>
    <dgm:pt modelId="{7FBE9A51-DECC-4CD7-8FDB-B51F5C26F83D}" type="pres">
      <dgm:prSet presAssocID="{C17069BB-0330-4138-B3E5-6242F646156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70B4877-174F-444D-AC52-EC421F378873}" type="pres">
      <dgm:prSet presAssocID="{C17069BB-0330-4138-B3E5-6242F646156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799CBEA-A301-45EC-846A-8E24A573C559}" srcId="{94FF8927-80D0-49BD-9222-647CA7B8B112}" destId="{FC145EA3-3A12-463D-8580-6A83A9FE84F8}" srcOrd="1" destOrd="0" parTransId="{AE941EA4-6998-4E77-AE40-D58F5033A355}" sibTransId="{1EA6BCC2-91F8-40C2-8022-9F0A6FF2A454}"/>
    <dgm:cxn modelId="{2C26B428-712D-4157-BA13-2A32D1051E01}" srcId="{94FF8927-80D0-49BD-9222-647CA7B8B112}" destId="{C17069BB-0330-4138-B3E5-6242F6461561}" srcOrd="2" destOrd="0" parTransId="{4F8C5ED4-C77C-4B01-8575-C1432E590C34}" sibTransId="{114BC352-2F19-43C2-BE7B-A895F6998A0F}"/>
    <dgm:cxn modelId="{CA8B6683-F16B-43A1-91BF-1CA827F0603D}" type="presOf" srcId="{ED3DAA41-5DD0-4E16-9C8B-BD013E52E951}" destId="{470B4877-174F-444D-AC52-EC421F378873}" srcOrd="0" destOrd="0" presId="urn:microsoft.com/office/officeart/2005/8/layout/chevron2"/>
    <dgm:cxn modelId="{9C61232D-7402-43C8-8D2E-4CC5281D3C10}" type="presOf" srcId="{521585E0-6525-452E-936D-77583E7CD68C}" destId="{60B06A40-091C-4199-AA26-24996AEECBFD}" srcOrd="0" destOrd="0" presId="urn:microsoft.com/office/officeart/2005/8/layout/chevron2"/>
    <dgm:cxn modelId="{64D26221-8629-48A8-9F5E-11884F9C2FBA}" type="presOf" srcId="{5555B260-D553-42E5-BF72-D7C201F15601}" destId="{7C93069A-1F65-49BD-BCB8-840259707CCF}" srcOrd="0" destOrd="0" presId="urn:microsoft.com/office/officeart/2005/8/layout/chevron2"/>
    <dgm:cxn modelId="{DB7AC3B4-5A88-4292-BB4F-A2D51CBAD483}" srcId="{FC145EA3-3A12-463D-8580-6A83A9FE84F8}" destId="{5555B260-D553-42E5-BF72-D7C201F15601}" srcOrd="0" destOrd="0" parTransId="{4F157236-B3F4-416F-9B1E-F6562D779F47}" sibTransId="{05F27825-06AA-4243-8E1B-1827F7829FE5}"/>
    <dgm:cxn modelId="{49A59C2E-490B-4636-82F4-9BB2E00504AB}" srcId="{521585E0-6525-452E-936D-77583E7CD68C}" destId="{01E2C91E-5569-446E-99EB-7FAD22B00935}" srcOrd="0" destOrd="0" parTransId="{3B29AFD7-A4BE-42F5-834A-CBC165BABD65}" sibTransId="{A6DABEC2-A73C-40FF-9F52-78C124407769}"/>
    <dgm:cxn modelId="{537875BE-0144-444C-9E0D-D7356DA26767}" srcId="{94FF8927-80D0-49BD-9222-647CA7B8B112}" destId="{521585E0-6525-452E-936D-77583E7CD68C}" srcOrd="0" destOrd="0" parTransId="{1FD343FA-EE7E-44C4-AA8B-528691C46677}" sibTransId="{34FDDAB5-FA8B-4413-AA86-B52280FE1A78}"/>
    <dgm:cxn modelId="{B50213AD-FEF7-4B69-A9F1-466070436286}" type="presOf" srcId="{C17069BB-0330-4138-B3E5-6242F6461561}" destId="{7FBE9A51-DECC-4CD7-8FDB-B51F5C26F83D}" srcOrd="0" destOrd="0" presId="urn:microsoft.com/office/officeart/2005/8/layout/chevron2"/>
    <dgm:cxn modelId="{E66B1D24-6400-4D3A-9B37-8EA45C4C547D}" type="presOf" srcId="{01E2C91E-5569-446E-99EB-7FAD22B00935}" destId="{2BCBA005-1C8B-496D-9F46-A9BD15F37E7E}" srcOrd="0" destOrd="0" presId="urn:microsoft.com/office/officeart/2005/8/layout/chevron2"/>
    <dgm:cxn modelId="{F07CD977-43A4-4F6B-8AC6-9505F5364D62}" srcId="{C17069BB-0330-4138-B3E5-6242F6461561}" destId="{ED3DAA41-5DD0-4E16-9C8B-BD013E52E951}" srcOrd="0" destOrd="0" parTransId="{F28EC01C-217A-4F0E-BF9C-D2C2D012901C}" sibTransId="{B731FBAD-0140-4E82-96F0-23882C2A1B0F}"/>
    <dgm:cxn modelId="{E6CBF20D-C141-4BB4-BA39-4EF8DE651EE4}" type="presOf" srcId="{94FF8927-80D0-49BD-9222-647CA7B8B112}" destId="{9CFF8B32-6803-499A-972C-86A5310A3D62}" srcOrd="0" destOrd="0" presId="urn:microsoft.com/office/officeart/2005/8/layout/chevron2"/>
    <dgm:cxn modelId="{6C1A9565-56FE-4B3C-B936-4E8500BB2321}" type="presOf" srcId="{FC145EA3-3A12-463D-8580-6A83A9FE84F8}" destId="{08229916-2A76-4BC3-9585-49ECA944E7B6}" srcOrd="0" destOrd="0" presId="urn:microsoft.com/office/officeart/2005/8/layout/chevron2"/>
    <dgm:cxn modelId="{AAD85F33-1975-4DD2-AC4E-66901E175C91}" type="presParOf" srcId="{9CFF8B32-6803-499A-972C-86A5310A3D62}" destId="{9964A00A-B4FC-4A1F-B08D-91E76EDE99FC}" srcOrd="0" destOrd="0" presId="urn:microsoft.com/office/officeart/2005/8/layout/chevron2"/>
    <dgm:cxn modelId="{DFD39E3C-92E8-4DB5-944E-C656BC914CFF}" type="presParOf" srcId="{9964A00A-B4FC-4A1F-B08D-91E76EDE99FC}" destId="{60B06A40-091C-4199-AA26-24996AEECBFD}" srcOrd="0" destOrd="0" presId="urn:microsoft.com/office/officeart/2005/8/layout/chevron2"/>
    <dgm:cxn modelId="{7C137B50-DFA4-47CC-AE84-A88A12CB54A5}" type="presParOf" srcId="{9964A00A-B4FC-4A1F-B08D-91E76EDE99FC}" destId="{2BCBA005-1C8B-496D-9F46-A9BD15F37E7E}" srcOrd="1" destOrd="0" presId="urn:microsoft.com/office/officeart/2005/8/layout/chevron2"/>
    <dgm:cxn modelId="{E67AC6A2-1BEA-4D7A-B524-B08153AF5EC8}" type="presParOf" srcId="{9CFF8B32-6803-499A-972C-86A5310A3D62}" destId="{2533B791-6BA1-46D4-998C-C04B0332BA68}" srcOrd="1" destOrd="0" presId="urn:microsoft.com/office/officeart/2005/8/layout/chevron2"/>
    <dgm:cxn modelId="{CD2C4867-8B53-4FB8-BB10-0CB13914222F}" type="presParOf" srcId="{9CFF8B32-6803-499A-972C-86A5310A3D62}" destId="{F4E2451A-0990-408B-B894-11156EDF2A96}" srcOrd="2" destOrd="0" presId="urn:microsoft.com/office/officeart/2005/8/layout/chevron2"/>
    <dgm:cxn modelId="{0C6E2A07-BA0F-42CC-9F86-AC66F43F441E}" type="presParOf" srcId="{F4E2451A-0990-408B-B894-11156EDF2A96}" destId="{08229916-2A76-4BC3-9585-49ECA944E7B6}" srcOrd="0" destOrd="0" presId="urn:microsoft.com/office/officeart/2005/8/layout/chevron2"/>
    <dgm:cxn modelId="{043A5DAA-43EF-4D27-A6AC-E90C2A9DB234}" type="presParOf" srcId="{F4E2451A-0990-408B-B894-11156EDF2A96}" destId="{7C93069A-1F65-49BD-BCB8-840259707CCF}" srcOrd="1" destOrd="0" presId="urn:microsoft.com/office/officeart/2005/8/layout/chevron2"/>
    <dgm:cxn modelId="{A66BF1BF-A025-4409-8D95-6E946D11832E}" type="presParOf" srcId="{9CFF8B32-6803-499A-972C-86A5310A3D62}" destId="{820D51FE-B4EA-465A-B08E-9B627571E4BE}" srcOrd="3" destOrd="0" presId="urn:microsoft.com/office/officeart/2005/8/layout/chevron2"/>
    <dgm:cxn modelId="{817084A0-2DE1-4116-9493-DEEA3B3213D7}" type="presParOf" srcId="{9CFF8B32-6803-499A-972C-86A5310A3D62}" destId="{26ECDA04-2817-402D-9E80-E20C82A82697}" srcOrd="4" destOrd="0" presId="urn:microsoft.com/office/officeart/2005/8/layout/chevron2"/>
    <dgm:cxn modelId="{C9335623-288F-412B-A29B-A8677103B444}" type="presParOf" srcId="{26ECDA04-2817-402D-9E80-E20C82A82697}" destId="{7FBE9A51-DECC-4CD7-8FDB-B51F5C26F83D}" srcOrd="0" destOrd="0" presId="urn:microsoft.com/office/officeart/2005/8/layout/chevron2"/>
    <dgm:cxn modelId="{00569F79-AE53-4BFC-9A3A-40C441262E96}" type="presParOf" srcId="{26ECDA04-2817-402D-9E80-E20C82A82697}" destId="{470B4877-174F-444D-AC52-EC421F3788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06A40-091C-4199-AA26-24996AEECBFD}">
      <dsp:nvSpPr>
        <dsp:cNvPr id="0" name=""/>
        <dsp:cNvSpPr/>
      </dsp:nvSpPr>
      <dsp:spPr>
        <a:xfrm rot="5400000">
          <a:off x="-224562" y="226551"/>
          <a:ext cx="1497084" cy="1047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/>
            <a:t>1.</a:t>
          </a:r>
          <a:endParaRPr lang="sk-SK" sz="2000" kern="1200" dirty="0"/>
        </a:p>
      </dsp:txBody>
      <dsp:txXfrm rot="-5400000">
        <a:off x="1" y="525969"/>
        <a:ext cx="1047959" cy="449125"/>
      </dsp:txXfrm>
    </dsp:sp>
    <dsp:sp modelId="{2BCBA005-1C8B-496D-9F46-A9BD15F37E7E}">
      <dsp:nvSpPr>
        <dsp:cNvPr id="0" name=""/>
        <dsp:cNvSpPr/>
      </dsp:nvSpPr>
      <dsp:spPr>
        <a:xfrm rot="5400000">
          <a:off x="3889855" y="-2839907"/>
          <a:ext cx="973104" cy="6656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4400" kern="1200" dirty="0" smtClean="0"/>
            <a:t>BIOS</a:t>
          </a:r>
          <a:endParaRPr lang="sk-SK" sz="4400" kern="1200" dirty="0"/>
        </a:p>
      </dsp:txBody>
      <dsp:txXfrm rot="-5400000">
        <a:off x="1047960" y="49491"/>
        <a:ext cx="6609393" cy="878098"/>
      </dsp:txXfrm>
    </dsp:sp>
    <dsp:sp modelId="{08229916-2A76-4BC3-9585-49ECA944E7B6}">
      <dsp:nvSpPr>
        <dsp:cNvPr id="0" name=""/>
        <dsp:cNvSpPr/>
      </dsp:nvSpPr>
      <dsp:spPr>
        <a:xfrm rot="5400000">
          <a:off x="-224562" y="1528248"/>
          <a:ext cx="1497084" cy="1047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/>
            <a:t>2.</a:t>
          </a:r>
          <a:endParaRPr lang="sk-SK" sz="2000" kern="1200" dirty="0"/>
        </a:p>
      </dsp:txBody>
      <dsp:txXfrm rot="-5400000">
        <a:off x="1" y="1827666"/>
        <a:ext cx="1047959" cy="449125"/>
      </dsp:txXfrm>
    </dsp:sp>
    <dsp:sp modelId="{7C93069A-1F65-49BD-BCB8-840259707CCF}">
      <dsp:nvSpPr>
        <dsp:cNvPr id="0" name=""/>
        <dsp:cNvSpPr/>
      </dsp:nvSpPr>
      <dsp:spPr>
        <a:xfrm rot="5400000">
          <a:off x="3889855" y="-1538210"/>
          <a:ext cx="973104" cy="6656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4400" kern="1200" dirty="0" smtClean="0"/>
            <a:t>Bootloader (zavádzač)</a:t>
          </a:r>
          <a:endParaRPr lang="sk-SK" sz="4400" kern="1200" dirty="0"/>
        </a:p>
      </dsp:txBody>
      <dsp:txXfrm rot="-5400000">
        <a:off x="1047960" y="1351188"/>
        <a:ext cx="6609393" cy="878098"/>
      </dsp:txXfrm>
    </dsp:sp>
    <dsp:sp modelId="{7FBE9A51-DECC-4CD7-8FDB-B51F5C26F83D}">
      <dsp:nvSpPr>
        <dsp:cNvPr id="0" name=""/>
        <dsp:cNvSpPr/>
      </dsp:nvSpPr>
      <dsp:spPr>
        <a:xfrm rot="5400000">
          <a:off x="-224562" y="2829945"/>
          <a:ext cx="1497084" cy="1047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/>
            <a:t>3.</a:t>
          </a:r>
          <a:endParaRPr lang="sk-SK" sz="2000" kern="1200" dirty="0"/>
        </a:p>
      </dsp:txBody>
      <dsp:txXfrm rot="-5400000">
        <a:off x="1" y="3129363"/>
        <a:ext cx="1047959" cy="449125"/>
      </dsp:txXfrm>
    </dsp:sp>
    <dsp:sp modelId="{470B4877-174F-444D-AC52-EC421F378873}">
      <dsp:nvSpPr>
        <dsp:cNvPr id="0" name=""/>
        <dsp:cNvSpPr/>
      </dsp:nvSpPr>
      <dsp:spPr>
        <a:xfrm rot="5400000">
          <a:off x="3889855" y="-236513"/>
          <a:ext cx="973104" cy="66568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4400" kern="1200" dirty="0" smtClean="0"/>
            <a:t>Core (jadro)</a:t>
          </a:r>
          <a:endParaRPr lang="sk-SK" sz="4400" kern="1200" dirty="0"/>
        </a:p>
      </dsp:txBody>
      <dsp:txXfrm rot="-5400000">
        <a:off x="1047960" y="2652885"/>
        <a:ext cx="6609393" cy="87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oriz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/>
          <a:stretch>
            <a:fillRect/>
          </a:stretch>
        </p:blipFill>
        <p:spPr bwMode="auto"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0652A-0721-4DB9-89F2-D745C0AE6038}" type="datetimeFigureOut">
              <a:rPr lang="sk-SK"/>
              <a:pPr>
                <a:defRPr/>
              </a:pPr>
              <a:t>7. 3. 2013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5813C-C3A1-43FD-8AA1-2BD8F08F7AD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832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3F5F-DCA8-46EA-BBEE-8867155C86A9}" type="datetimeFigureOut">
              <a:rPr lang="sk-SK"/>
              <a:pPr>
                <a:defRPr/>
              </a:pPr>
              <a:t>7. 3. 2013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C12DB-C0C2-49E3-8EE7-95F4B901541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706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A923F-11CF-450F-99D9-C29991EC6721}" type="datetimeFigureOut">
              <a:rPr lang="sk-SK"/>
              <a:pPr>
                <a:defRPr/>
              </a:pPr>
              <a:t>7. 3. 2013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BF3B0-C694-4A7F-B20F-271A0529A00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28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BACE7-A895-4D87-9453-EB35A30822E1}" type="datetimeFigureOut">
              <a:rPr lang="sk-SK"/>
              <a:pPr>
                <a:defRPr/>
              </a:pPr>
              <a:t>7. 3. 2013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EDB9D-1C62-4F63-94E6-49935A0C133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418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/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86592-63A8-4AF1-AB10-416745052AC2}" type="datetimeFigureOut">
              <a:rPr lang="sk-SK"/>
              <a:pPr>
                <a:defRPr/>
              </a:pPr>
              <a:t>7. 3. 2013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530DB-D2C8-43E3-B940-B1313CA5999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602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FB009-7CA1-4740-8FA2-A53E688B91CF}" type="datetimeFigureOut">
              <a:rPr lang="sk-SK"/>
              <a:pPr>
                <a:defRPr/>
              </a:pPr>
              <a:t>7. 3. 2013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38D8-23AD-4961-A432-5E915C4CC0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698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273AE-A79E-48E2-9B80-4BD301C2D990}" type="datetimeFigureOut">
              <a:rPr lang="sk-SK"/>
              <a:pPr>
                <a:defRPr/>
              </a:pPr>
              <a:t>7. 3. 2013</a:t>
            </a:fld>
            <a:endParaRPr lang="sk-SK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32328-EE10-48DA-A044-143EF663223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606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8D6A4-03FD-40E2-9399-D7847B7D2A1E}" type="datetimeFigureOut">
              <a:rPr lang="sk-SK"/>
              <a:pPr>
                <a:defRPr/>
              </a:pPr>
              <a:t>7. 3. 2013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95270-8ED4-41FF-B8F0-8E8A8898D2A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187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19DCC-91A2-45E6-A447-74B41C429065}" type="datetimeFigureOut">
              <a:rPr lang="sk-SK"/>
              <a:pPr>
                <a:defRPr/>
              </a:pPr>
              <a:t>7. 3. 2013</a:t>
            </a:fld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250CB-FDE8-45E0-86F4-59C0D4F05B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212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98257-9DD2-4F31-9A6C-EC52137FD118}" type="datetimeFigureOut">
              <a:rPr lang="sk-SK"/>
              <a:pPr>
                <a:defRPr/>
              </a:pPr>
              <a:t>7. 3. 2013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045CF-8D14-4FB7-98F0-AE11EAB4968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445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oriz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B1CC5-FA3B-4DA7-928C-25743CCFB695}" type="datetimeFigureOut">
              <a:rPr lang="sk-SK"/>
              <a:pPr>
                <a:defRPr/>
              </a:pPr>
              <a:t>7. 3. 2013</a:t>
            </a:fld>
            <a:endParaRPr lang="sk-SK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B7052-C499-47AE-9992-148D3D6161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398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orizo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6DD30F-FD81-44A9-BB4A-CAC5F423DB33}" type="datetimeFigureOut">
              <a:rPr lang="sk-SK"/>
              <a:pPr>
                <a:defRPr/>
              </a:pPr>
              <a:t>7. 3. 2013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FC8DE9B-E22F-4906-BA23-6A0C8669E49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61" r:id="rId2"/>
    <p:sldLayoutId id="2147483870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71" r:id="rId9"/>
    <p:sldLayoutId id="2147483867" r:id="rId10"/>
    <p:sldLayoutId id="21474838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all" spc="5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Opera%C4%8Dn%C3%BD_syst%C3%A9m" TargetMode="External"/><Relationship Id="rId2" Type="http://schemas.openxmlformats.org/officeDocument/2006/relationships/hyperlink" Target="http://cs.wikipedia.org/wiki/Desktopov%C3%A9_prost%C5%99ed%C3%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k.wikipedia.org/wiki/Uni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http://techtronica.net/wp-content/uploads/2011/09/windows-logo.png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http://pandq.co.uk/clientUploads/pAndQ/uploads/radEditor/images/unix%20logo.jpg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76700"/>
            <a:ext cx="640080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k-SK" sz="2400" dirty="0" smtClean="0"/>
              <a:t>Andrej Šišila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k-SK" sz="2400" dirty="0" smtClean="0"/>
              <a:t>IV.A</a:t>
            </a:r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887538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4000" dirty="0" smtClean="0"/>
              <a:t>Operačné systémy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1223963" y="4292600"/>
            <a:ext cx="6696075" cy="1143000"/>
          </a:xfr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/>
              <a:t>Ďakujem za váš čas a pozornosť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mtClean="0"/>
              <a:t>Zdroje</a:t>
            </a:r>
          </a:p>
        </p:txBody>
      </p:sp>
      <p:sp>
        <p:nvSpPr>
          <p:cNvPr id="12291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eaLnBrk="1" fontAlgn="auto" hangingPunct="1">
              <a:buNone/>
              <a:defRPr/>
            </a:pPr>
            <a:r>
              <a:rPr lang="sk-SK" sz="2000" u="sng" dirty="0">
                <a:hlinkClick r:id="rId2"/>
              </a:rPr>
              <a:t>https://itunes.apple.com/de/app/os-x-mountain-lion/id537386512?ls=1&amp;mt=12</a:t>
            </a:r>
          </a:p>
          <a:p>
            <a:pPr marL="0" indent="0" eaLnBrk="1" fontAlgn="auto" hangingPunct="1">
              <a:buNone/>
              <a:defRPr/>
            </a:pPr>
            <a:r>
              <a:rPr lang="sk-SK" sz="2000" u="sng" dirty="0" smtClean="0">
                <a:hlinkClick r:id="rId2"/>
              </a:rPr>
              <a:t>http</a:t>
            </a:r>
            <a:r>
              <a:rPr lang="sk-SK" sz="2000" u="sng" dirty="0">
                <a:hlinkClick r:id="rId2"/>
              </a:rPr>
              <a:t>://</a:t>
            </a:r>
            <a:r>
              <a:rPr lang="sk-SK" sz="2000" u="sng" dirty="0" smtClean="0">
                <a:hlinkClick r:id="rId2"/>
              </a:rPr>
              <a:t>cs.wikipedia.org/wiki/Desktopov%C3%A9_prost%C5%99ed%C3%AD</a:t>
            </a:r>
            <a:endParaRPr lang="sk-SK" sz="2000" u="sng" dirty="0" smtClean="0">
              <a:hlinkClick r:id="rId3"/>
            </a:endParaRPr>
          </a:p>
          <a:p>
            <a:pPr marL="0" indent="0" eaLnBrk="1" fontAlgn="auto" hangingPunct="1">
              <a:buFont typeface="Arial" charset="0"/>
              <a:buNone/>
              <a:defRPr/>
            </a:pPr>
            <a:r>
              <a:rPr lang="sk-SK" sz="2000" u="sng" dirty="0" smtClean="0">
                <a:hlinkClick r:id="rId3"/>
              </a:rPr>
              <a:t>http://sk.wikipedia.org/wiki/Opera%C4%8Dn%C3%BD_syst%C3%A9m</a:t>
            </a:r>
            <a:endParaRPr lang="sk-SK" sz="2000" dirty="0" smtClean="0"/>
          </a:p>
          <a:p>
            <a:pPr marL="0" indent="0" eaLnBrk="1" fontAlgn="auto" hangingPunct="1">
              <a:buFont typeface="Arial" charset="0"/>
              <a:buNone/>
              <a:defRPr/>
            </a:pPr>
            <a:r>
              <a:rPr lang="sk-SK" sz="2000" dirty="0" smtClean="0">
                <a:hlinkClick r:id="rId4"/>
              </a:rPr>
              <a:t>http://sk.wikipedia.org/wiki/Unix</a:t>
            </a:r>
            <a:endParaRPr lang="sk-SK" sz="2000" dirty="0" smtClean="0"/>
          </a:p>
          <a:p>
            <a:pPr marL="0" indent="0" eaLnBrk="1" fontAlgn="auto" hangingPunct="1">
              <a:buFont typeface="Arial" charset="0"/>
              <a:buNone/>
              <a:defRPr/>
            </a:pPr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600" dirty="0" smtClean="0"/>
              <a:t>Čo je operačný systém?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394448" cy="676672"/>
          </a:xfr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sk-SK" sz="2800" dirty="0" smtClean="0"/>
              <a:t>Definícia, Funkcia</a:t>
            </a:r>
            <a:r>
              <a:rPr lang="sk-SK" sz="2800" dirty="0" smtClean="0"/>
              <a:t>, </a:t>
            </a:r>
            <a:r>
              <a:rPr lang="sk-SK" sz="2800" dirty="0" smtClean="0"/>
              <a:t>Výskyt</a:t>
            </a:r>
            <a:endParaRPr lang="sk-SK" sz="2800" dirty="0" smtClean="0"/>
          </a:p>
        </p:txBody>
      </p:sp>
      <p:pic>
        <p:nvPicPr>
          <p:cNvPr id="5" name="Picture 2" descr="F:\INF\projekt-operacne_systemy\obrážťěky\operating-system-interface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2148565"/>
            <a:ext cx="7488832" cy="45207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 smtClean="0"/>
              <a:t>Ako funguje operačný systém</a:t>
            </a:r>
            <a:endParaRPr lang="sk-SK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7312493"/>
              </p:ext>
            </p:extLst>
          </p:nvPr>
        </p:nvGraphicFramePr>
        <p:xfrm>
          <a:off x="251520" y="1340768"/>
          <a:ext cx="770485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http://www.makesolutions.es/wp-content/uploads/2012/06/Hardware-Chip-icon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984" y="980728"/>
            <a:ext cx="1656184" cy="1656184"/>
          </a:xfrm>
          <a:prstGeom prst="rect">
            <a:avLst/>
          </a:prstGeom>
          <a:noFill/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864096" cy="87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 descr="http://cdn1.iconfinder.com/data/icons/bloggers-1-to-7-vol-PNG/512/share_this_icon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2708920"/>
            <a:ext cx="864096" cy="864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04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smtClean="0"/>
              <a:t>Druhy operačných systémov</a:t>
            </a:r>
            <a:endParaRPr lang="sk-S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97832" y="1628800"/>
            <a:ext cx="3746376" cy="4114800"/>
          </a:xfr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sk-SK" sz="3600" smtClean="0"/>
              <a:t>Windows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sk-SK" sz="3600" smtClean="0"/>
              <a:t>Unix</a:t>
            </a:r>
          </a:p>
          <a:p>
            <a:pPr lvl="1" eaLnBrk="1" fontAlgn="auto" hangingPunct="1">
              <a:buFont typeface="Arial" pitchFamily="34" charset="0"/>
              <a:buChar char="•"/>
              <a:defRPr/>
            </a:pPr>
            <a:r>
              <a:rPr lang="sk-SK" sz="3600" smtClean="0"/>
              <a:t>Linux</a:t>
            </a:r>
          </a:p>
          <a:p>
            <a:pPr lvl="2" eaLnBrk="1" fontAlgn="auto" hangingPunct="1">
              <a:buFont typeface="Arial" pitchFamily="34" charset="0"/>
              <a:buChar char="•"/>
              <a:defRPr/>
            </a:pPr>
            <a:r>
              <a:rPr lang="sk-SK" sz="3600" smtClean="0"/>
              <a:t>Android</a:t>
            </a:r>
          </a:p>
          <a:p>
            <a:pPr lvl="1" eaLnBrk="1" fontAlgn="auto" hangingPunct="1">
              <a:buFont typeface="Arial" pitchFamily="34" charset="0"/>
              <a:buChar char="•"/>
              <a:defRPr/>
            </a:pPr>
            <a:r>
              <a:rPr lang="sk-SK" sz="3600" smtClean="0"/>
              <a:t>MAC OS X</a:t>
            </a:r>
          </a:p>
          <a:p>
            <a:endParaRPr lang="sk-SK" dirty="0"/>
          </a:p>
        </p:txBody>
      </p:sp>
      <p:pic>
        <p:nvPicPr>
          <p:cNvPr id="1026" name="Picture 2" descr="http://techtronica.net/wp-content/uploads/2011/09/windows-logo.png"/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1700808"/>
            <a:ext cx="576064" cy="51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ttp://pandq.co.uk/clientUploads/pAndQ/uploads/radEditor/images/unix%20logo.jpg"/>
          <p:cNvPicPr>
            <a:picLocks noChangeAspect="1" noChangeArrowheads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2348880"/>
            <a:ext cx="631031" cy="66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://www.theinquirer.net/IMG/331/193331/google-android-logo-green-black-230x230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6096" y="3717032"/>
            <a:ext cx="755576" cy="75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984" y="2988431"/>
            <a:ext cx="872617" cy="872617"/>
          </a:xfrm>
          <a:prstGeom prst="flowChartConnector">
            <a:avLst/>
          </a:prstGeom>
          <a:ln>
            <a:solidFill>
              <a:schemeClr val="bg1"/>
            </a:solidFill>
          </a:ln>
          <a:effectLst>
            <a:softEdge rad="112500"/>
          </a:effectLst>
        </p:spPr>
      </p:pic>
      <p:pic>
        <p:nvPicPr>
          <p:cNvPr id="10" name="Picture 2" descr="http://toastytech.com/guis/osx15logo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7572" y="4623480"/>
            <a:ext cx="614099" cy="6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1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600" dirty="0" smtClean="0"/>
              <a:t>Windows</a:t>
            </a:r>
          </a:p>
        </p:txBody>
      </p:sp>
      <p:pic>
        <p:nvPicPr>
          <p:cNvPr id="2050" name="Picture 2" descr="F:\INF\projekt-operacne_systemy\obrážťěky\windows-evolu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5148064" cy="40154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0152" y="2514600"/>
            <a:ext cx="2649072" cy="199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sk-SK" sz="3600" dirty="0" smtClean="0"/>
              <a:t>Linux</a:t>
            </a:r>
          </a:p>
        </p:txBody>
      </p:sp>
      <p:sp>
        <p:nvSpPr>
          <p:cNvPr id="6147" name="Content Placeholder 1"/>
          <p:cNvSpPr>
            <a:spLocks noGrp="1"/>
          </p:cNvSpPr>
          <p:nvPr>
            <p:ph sz="quarter" idx="13"/>
          </p:nvPr>
        </p:nvSpPr>
        <p:spPr>
          <a:xfrm>
            <a:off x="7092280" y="1700808"/>
            <a:ext cx="1728192" cy="4248472"/>
          </a:xfr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sk-SK" sz="2800" dirty="0" smtClean="0"/>
              <a:t>Vznik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sk-SK" sz="2800" dirty="0" smtClean="0"/>
              <a:t>Využitie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188640"/>
            <a:ext cx="1836235" cy="1836235"/>
          </a:xfrm>
          <a:prstGeom prst="flowChartConnector">
            <a:avLst/>
          </a:prstGeom>
          <a:ln>
            <a:solidFill>
              <a:schemeClr val="bg1"/>
            </a:solidFill>
          </a:ln>
          <a:effectLst>
            <a:softEdge rad="11250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9752" y="2583123"/>
            <a:ext cx="27908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hqfreewallpapers.com/file/32/600x338/16:9/backtrack-5-black_54742978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206185"/>
            <a:ext cx="5130577" cy="199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2048" y="5331582"/>
            <a:ext cx="1495890" cy="152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600" dirty="0" smtClean="0"/>
              <a:t>Android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sk-SK" sz="2800" dirty="0" smtClean="0"/>
              <a:t>Vznik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sk-SK" sz="2800" dirty="0" smtClean="0"/>
              <a:t>Využitie</a:t>
            </a:r>
          </a:p>
        </p:txBody>
      </p:sp>
      <p:pic>
        <p:nvPicPr>
          <p:cNvPr id="4100" name="Picture 4" descr="http://www.theinquirer.net/IMG/331/193331/google-android-logo-green-black-230x2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72816"/>
            <a:ext cx="4427984" cy="44279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4" name="Picture 8" descr="http://blogmidia8.com/wp-content/uploads/2012/09/google-black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016" y="3356789"/>
            <a:ext cx="4860032" cy="29160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1.bp.blogspot.com/-2lvuDTG0SL8/ThWAdr8Zc8I/AAAAAAAAa_4/BxudpOYpVtk/s1600/apple-logo9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024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sk-SK" sz="3600" dirty="0" smtClean="0"/>
              <a:t>Macintosh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sz="quarter" idx="13"/>
          </p:nvPr>
        </p:nvSpPr>
        <p:spPr>
          <a:xfrm>
            <a:off x="6156176" y="1556792"/>
            <a:ext cx="1874168" cy="4114800"/>
          </a:xfr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sk-SK" sz="2800" dirty="0" smtClean="0"/>
              <a:t>Vznik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sk-SK" sz="2800" dirty="0" smtClean="0"/>
              <a:t>Využitie</a:t>
            </a:r>
          </a:p>
        </p:txBody>
      </p:sp>
      <p:pic>
        <p:nvPicPr>
          <p:cNvPr id="8196" name="Picture 4" descr="http://truthofaliar.com/wp-content/uploads/2011/02/macbookpro-blackbackground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984" y="3377898"/>
            <a:ext cx="4320480" cy="278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8" name="Picture 6" descr="http://automotiveexterioraccessoriesworld.com/images/mukytyma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2973386"/>
            <a:ext cx="3816424" cy="3191918"/>
          </a:xfrm>
          <a:prstGeom prst="rect">
            <a:avLst/>
          </a:prstGeom>
          <a:noFill/>
        </p:spPr>
      </p:pic>
      <p:pic>
        <p:nvPicPr>
          <p:cNvPr id="1026" name="Picture 2" descr="http://toastytech.com/guis/osx15logo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28" y="188639"/>
            <a:ext cx="2108900" cy="23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313" y="4437063"/>
            <a:ext cx="8331200" cy="213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3600" dirty="0" smtClean="0"/>
              <a:t>Porovnanie</a:t>
            </a:r>
          </a:p>
        </p:txBody>
      </p:sp>
      <p:sp>
        <p:nvSpPr>
          <p:cNvPr id="9219" name="Content Placeholder 1"/>
          <p:cNvSpPr>
            <a:spLocks noGrp="1"/>
          </p:cNvSpPr>
          <p:nvPr>
            <p:ph sz="quarter" idx="13"/>
          </p:nvPr>
        </p:nvSpPr>
        <p:spPr>
          <a:xfrm>
            <a:off x="-14288" y="433388"/>
            <a:ext cx="9158288" cy="6308725"/>
          </a:xfrm>
        </p:spPr>
        <p:txBody>
          <a:bodyPr>
            <a:noAutofit/>
          </a:bodyPr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sk-SK" sz="2400" dirty="0" smtClean="0"/>
              <a:t>Windows</a:t>
            </a:r>
          </a:p>
          <a:p>
            <a:pPr lvl="1" eaLnBrk="1" fontAlgn="auto" hangingPunct="1">
              <a:buFont typeface="Arial" pitchFamily="34" charset="0"/>
              <a:buChar char="•"/>
              <a:defRPr/>
            </a:pPr>
            <a:r>
              <a:rPr lang="sk-SK" sz="2000" dirty="0" smtClean="0"/>
              <a:t>Vysoká kompatibilita</a:t>
            </a:r>
          </a:p>
          <a:p>
            <a:pPr lvl="1" eaLnBrk="1" fontAlgn="auto" hangingPunct="1">
              <a:buFont typeface="Arial" pitchFamily="34" charset="0"/>
              <a:buChar char="•"/>
              <a:defRPr/>
            </a:pPr>
            <a:r>
              <a:rPr lang="sk-SK" sz="2000" dirty="0" smtClean="0"/>
              <a:t>Platený</a:t>
            </a:r>
          </a:p>
          <a:p>
            <a:pPr lvl="1" eaLnBrk="1" fontAlgn="auto" hangingPunct="1">
              <a:buFont typeface="Arial" pitchFamily="34" charset="0"/>
              <a:buChar char="•"/>
              <a:defRPr/>
            </a:pPr>
            <a:r>
              <a:rPr lang="sk-SK" sz="2000" dirty="0" smtClean="0"/>
              <a:t>Všestrannosť</a:t>
            </a:r>
          </a:p>
          <a:p>
            <a:pPr algn="r" eaLnBrk="1" fontAlgn="auto" hangingPunct="1">
              <a:buFont typeface="Arial" pitchFamily="34" charset="0"/>
              <a:buChar char="•"/>
              <a:defRPr/>
            </a:pPr>
            <a:r>
              <a:rPr lang="sk-SK" sz="2400" dirty="0" smtClean="0"/>
              <a:t>Linux</a:t>
            </a:r>
            <a:endParaRPr lang="sk-SK" sz="2000" dirty="0" smtClean="0"/>
          </a:p>
          <a:p>
            <a:pPr lvl="1" algn="r" eaLnBrk="1" fontAlgn="auto" hangingPunct="1">
              <a:buFont typeface="Arial" pitchFamily="34" charset="0"/>
              <a:buChar char="•"/>
              <a:defRPr/>
            </a:pPr>
            <a:r>
              <a:rPr lang="sk-SK" sz="2000" dirty="0" smtClean="0"/>
              <a:t>Vysoká stabilita</a:t>
            </a:r>
          </a:p>
          <a:p>
            <a:pPr lvl="1" algn="r" eaLnBrk="1" fontAlgn="auto" hangingPunct="1">
              <a:buFont typeface="Arial" pitchFamily="34" charset="0"/>
              <a:buChar char="•"/>
              <a:defRPr/>
            </a:pPr>
            <a:r>
              <a:rPr lang="sk-SK" sz="2000" dirty="0" smtClean="0"/>
              <a:t>Zadarmo</a:t>
            </a:r>
            <a:r>
              <a:rPr lang="en-US" sz="2000" dirty="0" smtClean="0"/>
              <a:t>/Platen</a:t>
            </a:r>
            <a:r>
              <a:rPr lang="sk-SK" sz="2000" dirty="0" smtClean="0"/>
              <a:t>ý</a:t>
            </a:r>
          </a:p>
          <a:p>
            <a:pPr lvl="1" algn="r" eaLnBrk="1" fontAlgn="auto" hangingPunct="1">
              <a:buFont typeface="Arial" pitchFamily="34" charset="0"/>
              <a:buChar char="•"/>
              <a:defRPr/>
            </a:pPr>
            <a:r>
              <a:rPr lang="sk-SK" sz="2000" dirty="0" smtClean="0"/>
              <a:t>Serverové riešenie</a:t>
            </a:r>
          </a:p>
          <a:p>
            <a:pPr lvl="1" algn="r" eaLnBrk="1" fontAlgn="auto" hangingPunct="1">
              <a:buFont typeface="Arial" pitchFamily="34" charset="0"/>
              <a:buChar char="•"/>
              <a:defRPr/>
            </a:pPr>
            <a:r>
              <a:rPr lang="sk-SK" sz="2000" dirty="0" smtClean="0"/>
              <a:t>Široký výber distribúcií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sk-SK" sz="2400" dirty="0" smtClean="0"/>
              <a:t>MAC OS X</a:t>
            </a:r>
          </a:p>
          <a:p>
            <a:pPr lvl="1" eaLnBrk="1" fontAlgn="auto" hangingPunct="1">
              <a:buFont typeface="Arial" pitchFamily="34" charset="0"/>
              <a:buChar char="•"/>
              <a:defRPr/>
            </a:pPr>
            <a:r>
              <a:rPr lang="sk-SK" sz="2000" dirty="0" smtClean="0"/>
              <a:t>Jednoduchosť</a:t>
            </a:r>
          </a:p>
          <a:p>
            <a:pPr lvl="1" eaLnBrk="1" fontAlgn="auto" hangingPunct="1">
              <a:buFont typeface="Arial" pitchFamily="34" charset="0"/>
              <a:buChar char="•"/>
              <a:defRPr/>
            </a:pPr>
            <a:r>
              <a:rPr lang="sk-SK" sz="2000" dirty="0" smtClean="0"/>
              <a:t>Multimédiá</a:t>
            </a:r>
          </a:p>
          <a:p>
            <a:pPr lvl="1" eaLnBrk="1" fontAlgn="auto" hangingPunct="1">
              <a:buFont typeface="Arial" pitchFamily="34" charset="0"/>
              <a:buChar char="•"/>
              <a:defRPr/>
            </a:pPr>
            <a:r>
              <a:rPr lang="sk-SK" sz="2000" dirty="0"/>
              <a:t>Vyššia cena</a:t>
            </a:r>
          </a:p>
          <a:p>
            <a:pPr lvl="1" eaLnBrk="1" fontAlgn="auto" hangingPunct="1">
              <a:buFont typeface="Arial" pitchFamily="34" charset="0"/>
              <a:buChar char="•"/>
              <a:defRPr/>
            </a:pPr>
            <a:r>
              <a:rPr lang="sk-SK" sz="2000" dirty="0" smtClean="0"/>
              <a:t>Stále rovnaký vzhľad</a:t>
            </a:r>
          </a:p>
        </p:txBody>
      </p:sp>
      <p:pic>
        <p:nvPicPr>
          <p:cNvPr id="7172" name="Picture 4" descr="http://cdn0.mos.techradar.futurecdn.net/classifications/computing/software/operating-systems/images/linux_logo_black-580-7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6682" y="2420888"/>
            <a:ext cx="2777923" cy="2088232"/>
          </a:xfrm>
          <a:prstGeom prst="rect">
            <a:avLst/>
          </a:prstGeom>
          <a:noFill/>
        </p:spPr>
      </p:pic>
      <p:pic>
        <p:nvPicPr>
          <p:cNvPr id="7174" name="Picture 6" descr="http://files.softicons.com/download/system-icons/fold-icons-by-fredericorama/png/512/windows_fla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016" y="476672"/>
            <a:ext cx="1944216" cy="1944216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016" y="4601601"/>
            <a:ext cx="1944216" cy="180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1072</TotalTime>
  <Words>100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Operačné systémy</vt:lpstr>
      <vt:lpstr>Čo je operačný systém?</vt:lpstr>
      <vt:lpstr>Ako funguje operačný systém</vt:lpstr>
      <vt:lpstr>Druhy operačných systémov</vt:lpstr>
      <vt:lpstr>Windows</vt:lpstr>
      <vt:lpstr>Linux</vt:lpstr>
      <vt:lpstr>Android</vt:lpstr>
      <vt:lpstr>Macintosh</vt:lpstr>
      <vt:lpstr>Porovnanie</vt:lpstr>
      <vt:lpstr>Ďakujem za váš čas a pozornosť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Operačné systémy</dc:title>
  <dc:creator>HP</dc:creator>
  <cp:lastModifiedBy>HP</cp:lastModifiedBy>
  <cp:revision>45</cp:revision>
  <dcterms:created xsi:type="dcterms:W3CDTF">2013-03-01T14:05:00Z</dcterms:created>
  <dcterms:modified xsi:type="dcterms:W3CDTF">2013-03-07T21:17:34Z</dcterms:modified>
</cp:coreProperties>
</file>