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9" r:id="rId4"/>
    <p:sldId id="262" r:id="rId5"/>
    <p:sldId id="263" r:id="rId6"/>
    <p:sldId id="271" r:id="rId7"/>
    <p:sldId id="276" r:id="rId8"/>
    <p:sldId id="258" r:id="rId9"/>
    <p:sldId id="261" r:id="rId10"/>
    <p:sldId id="267" r:id="rId11"/>
    <p:sldId id="273" r:id="rId12"/>
    <p:sldId id="266" r:id="rId13"/>
    <p:sldId id="268" r:id="rId14"/>
    <p:sldId id="275" r:id="rId15"/>
    <p:sldId id="264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86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B84A98-822C-485A-9F13-719F60A445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0F2A4BD-A601-4C92-90B2-60F144FF229A}">
      <dgm:prSet phldrT="[文本]" custT="1"/>
      <dgm:spPr/>
      <dgm:t>
        <a:bodyPr/>
        <a:lstStyle/>
        <a:p>
          <a:pPr algn="ctr"/>
          <a:r>
            <a:rPr lang="ko-KR" altLang="en-US" sz="2400" dirty="0" err="1" smtClean="0">
              <a:latin typeface="+mn-ea"/>
              <a:ea typeface="+mn-ea"/>
            </a:rPr>
            <a:t>프로토콜통신층</a:t>
          </a:r>
          <a:endParaRPr lang="en-US" altLang="zh-CN" sz="2400" dirty="0" smtClean="0">
            <a:latin typeface="+mn-ea"/>
            <a:ea typeface="+mn-ea"/>
          </a:endParaRPr>
        </a:p>
        <a:p>
          <a:pPr algn="ctr"/>
          <a:r>
            <a:rPr lang="en-US" altLang="zh-CN" sz="1800" dirty="0" smtClean="0">
              <a:latin typeface="+mn-ea"/>
              <a:ea typeface="+mn-ea"/>
            </a:rPr>
            <a:t>2</a:t>
          </a:r>
          <a:r>
            <a:rPr lang="ko-KR" altLang="en-US" sz="1800" dirty="0" smtClean="0">
              <a:latin typeface="+mn-ea"/>
              <a:ea typeface="+mn-ea"/>
            </a:rPr>
            <a:t>진수 아니면 </a:t>
          </a:r>
          <a:r>
            <a:rPr lang="ko-KR" altLang="en-US" sz="1800" dirty="0" err="1" smtClean="0">
              <a:latin typeface="+mn-ea"/>
              <a:ea typeface="+mn-ea"/>
            </a:rPr>
            <a:t>확장가능한사용자정의프로토콜</a:t>
          </a:r>
          <a:endParaRPr lang="zh-CN" altLang="en-US" sz="1800" dirty="0">
            <a:latin typeface="+mn-ea"/>
            <a:ea typeface="+mn-ea"/>
          </a:endParaRPr>
        </a:p>
      </dgm:t>
    </dgm:pt>
    <dgm:pt modelId="{16A6290C-ED94-44D6-AE13-D1EDAA9EE624}" type="parTrans" cxnId="{707DAD9D-8FC9-4131-8CCA-FA43FB13FAE4}">
      <dgm:prSet/>
      <dgm:spPr/>
      <dgm:t>
        <a:bodyPr/>
        <a:lstStyle/>
        <a:p>
          <a:endParaRPr lang="zh-CN" altLang="en-US"/>
        </a:p>
      </dgm:t>
    </dgm:pt>
    <dgm:pt modelId="{8C608AF6-6D8C-4DED-963E-EE284102E653}" type="sibTrans" cxnId="{707DAD9D-8FC9-4131-8CCA-FA43FB13FAE4}">
      <dgm:prSet/>
      <dgm:spPr/>
      <dgm:t>
        <a:bodyPr/>
        <a:lstStyle/>
        <a:p>
          <a:endParaRPr lang="zh-CN" altLang="en-US"/>
        </a:p>
      </dgm:t>
    </dgm:pt>
    <dgm:pt modelId="{C6B56B12-2B04-4FAB-879E-435108981AF6}">
      <dgm:prSet phldrT="[文本]" custT="1"/>
      <dgm:spPr/>
      <dgm:t>
        <a:bodyPr/>
        <a:lstStyle/>
        <a:p>
          <a:pPr algn="ctr"/>
          <a:r>
            <a:rPr lang="ko-KR" altLang="en-US" sz="2400" dirty="0" smtClean="0">
              <a:latin typeface="+mn-ea"/>
              <a:ea typeface="+mn-ea"/>
            </a:rPr>
            <a:t>데이터 </a:t>
          </a:r>
          <a:r>
            <a:rPr lang="ko-KR" altLang="en-US" sz="2400" dirty="0" err="1" smtClean="0">
              <a:latin typeface="+mn-ea"/>
              <a:ea typeface="+mn-ea"/>
            </a:rPr>
            <a:t>캐쉬층</a:t>
          </a:r>
          <a:endParaRPr lang="en-US" altLang="zh-CN" sz="2400" dirty="0" smtClean="0">
            <a:latin typeface="+mn-ea"/>
            <a:ea typeface="+mn-ea"/>
          </a:endParaRPr>
        </a:p>
        <a:p>
          <a:pPr algn="ctr"/>
          <a:r>
            <a:rPr lang="ko-KR" altLang="en-US" sz="1800" dirty="0" err="1" smtClean="0">
              <a:latin typeface="+mn-ea"/>
              <a:ea typeface="+mn-ea"/>
            </a:rPr>
            <a:t>엔티티모형설계</a:t>
          </a:r>
          <a:r>
            <a:rPr lang="zh-CN" altLang="en-US" sz="1800" dirty="0" smtClean="0">
              <a:latin typeface="+mn-ea"/>
              <a:ea typeface="+mn-ea"/>
            </a:rPr>
            <a:t>，</a:t>
          </a:r>
          <a:r>
            <a:rPr lang="ko-KR" altLang="en-US" sz="1800" dirty="0" smtClean="0">
              <a:latin typeface="+mn-ea"/>
              <a:ea typeface="+mn-ea"/>
            </a:rPr>
            <a:t>개발필요</a:t>
          </a:r>
          <a:endParaRPr lang="zh-CN" altLang="en-US" sz="1800" dirty="0">
            <a:latin typeface="+mn-ea"/>
            <a:ea typeface="+mn-ea"/>
          </a:endParaRPr>
        </a:p>
      </dgm:t>
    </dgm:pt>
    <dgm:pt modelId="{24F895BA-ACC1-4F01-9195-2EB498E917AD}" type="parTrans" cxnId="{EA55BB7D-2553-42F1-A73E-758A97C3CD7E}">
      <dgm:prSet/>
      <dgm:spPr/>
      <dgm:t>
        <a:bodyPr/>
        <a:lstStyle/>
        <a:p>
          <a:pPr latinLnBrk="1"/>
          <a:endParaRPr lang="ko-KR" altLang="en-US"/>
        </a:p>
      </dgm:t>
    </dgm:pt>
    <dgm:pt modelId="{3123AAB5-27D9-47B3-B4AC-7EBFDF90F79D}" type="sibTrans" cxnId="{EA55BB7D-2553-42F1-A73E-758A97C3CD7E}">
      <dgm:prSet/>
      <dgm:spPr/>
      <dgm:t>
        <a:bodyPr/>
        <a:lstStyle/>
        <a:p>
          <a:pPr latinLnBrk="1"/>
          <a:endParaRPr lang="ko-KR" altLang="en-US"/>
        </a:p>
      </dgm:t>
    </dgm:pt>
    <dgm:pt modelId="{EC872DD7-69E7-4780-B63B-242154BFF7E9}">
      <dgm:prSet phldrT="[文本]" custT="1"/>
      <dgm:spPr/>
      <dgm:t>
        <a:bodyPr/>
        <a:lstStyle/>
        <a:p>
          <a:pPr algn="ctr"/>
          <a:r>
            <a:rPr lang="ko-KR" altLang="en-US" sz="2400" dirty="0" err="1" smtClean="0">
              <a:latin typeface="+mn-ea"/>
              <a:ea typeface="+mn-ea"/>
            </a:rPr>
            <a:t>미들웨어층</a:t>
          </a:r>
          <a:endParaRPr lang="en-US" altLang="zh-CN" sz="2400" dirty="0" smtClean="0">
            <a:latin typeface="+mn-ea"/>
            <a:ea typeface="+mn-ea"/>
          </a:endParaRPr>
        </a:p>
        <a:p>
          <a:pPr algn="ctr"/>
          <a:r>
            <a:rPr lang="ko-KR" altLang="en-US" sz="1800" dirty="0" smtClean="0">
              <a:latin typeface="+mn-ea"/>
              <a:ea typeface="+mn-ea"/>
            </a:rPr>
            <a:t>공지</a:t>
          </a:r>
          <a:r>
            <a:rPr lang="zh-CN" altLang="en-US" sz="1800" dirty="0" smtClean="0">
              <a:latin typeface="+mn-ea"/>
              <a:ea typeface="+mn-ea"/>
            </a:rPr>
            <a:t>、</a:t>
          </a:r>
          <a:r>
            <a:rPr lang="ko-KR" altLang="en-US" sz="1800" dirty="0" err="1" smtClean="0">
              <a:latin typeface="+mn-ea"/>
              <a:ea typeface="+mn-ea"/>
            </a:rPr>
            <a:t>백팩</a:t>
          </a:r>
          <a:r>
            <a:rPr lang="zh-CN" altLang="en-US" sz="1800" dirty="0" smtClean="0">
              <a:latin typeface="+mn-ea"/>
              <a:ea typeface="+mn-ea"/>
            </a:rPr>
            <a:t>、</a:t>
          </a:r>
          <a:r>
            <a:rPr lang="ko-KR" altLang="en-US" sz="1800" dirty="0" smtClean="0">
              <a:latin typeface="+mn-ea"/>
              <a:ea typeface="+mn-ea"/>
            </a:rPr>
            <a:t>로그인</a:t>
          </a:r>
          <a:r>
            <a:rPr lang="zh-CN" altLang="en-US" sz="1800" dirty="0" smtClean="0">
              <a:latin typeface="+mn-ea"/>
              <a:ea typeface="+mn-ea"/>
            </a:rPr>
            <a:t>、</a:t>
          </a:r>
          <a:r>
            <a:rPr lang="ko-KR" altLang="en-US" sz="1800" dirty="0" smtClean="0">
              <a:latin typeface="+mn-ea"/>
              <a:ea typeface="+mn-ea"/>
            </a:rPr>
            <a:t>회원가입</a:t>
          </a:r>
          <a:r>
            <a:rPr lang="zh-CN" altLang="en-US" sz="1800" dirty="0" smtClean="0">
              <a:latin typeface="+mn-ea"/>
              <a:ea typeface="+mn-ea"/>
            </a:rPr>
            <a:t>、</a:t>
          </a:r>
          <a:r>
            <a:rPr lang="ko-KR" altLang="en-US" sz="1800" dirty="0" smtClean="0">
              <a:latin typeface="+mn-ea"/>
              <a:ea typeface="+mn-ea"/>
            </a:rPr>
            <a:t>채널충전</a:t>
          </a:r>
          <a:r>
            <a:rPr lang="en-US" altLang="ko-KR" sz="1800" dirty="0" smtClean="0">
              <a:latin typeface="+mn-ea"/>
              <a:ea typeface="+mn-ea"/>
            </a:rPr>
            <a:t>?</a:t>
          </a:r>
          <a:r>
            <a:rPr lang="zh-CN" altLang="en-US" sz="1800" dirty="0" smtClean="0">
              <a:latin typeface="+mn-ea"/>
              <a:ea typeface="+mn-ea"/>
            </a:rPr>
            <a:t> 、</a:t>
          </a:r>
          <a:r>
            <a:rPr lang="ko-KR" altLang="en-US" sz="1800" dirty="0" smtClean="0">
              <a:latin typeface="+mn-ea"/>
              <a:ea typeface="+mn-ea"/>
            </a:rPr>
            <a:t>채팅</a:t>
          </a:r>
          <a:r>
            <a:rPr lang="zh-CN" altLang="en-US" sz="1800" dirty="0" smtClean="0">
              <a:latin typeface="+mn-ea"/>
              <a:ea typeface="+mn-ea"/>
            </a:rPr>
            <a:t>、</a:t>
          </a:r>
          <a:r>
            <a:rPr lang="ko-KR" altLang="en-US" sz="1800" dirty="0" err="1" smtClean="0">
              <a:latin typeface="+mn-ea"/>
              <a:ea typeface="+mn-ea"/>
            </a:rPr>
            <a:t>묻고답하기</a:t>
          </a:r>
          <a:r>
            <a:rPr lang="zh-CN" altLang="en-US" sz="1800" dirty="0" smtClean="0">
              <a:latin typeface="+mn-ea"/>
              <a:ea typeface="+mn-ea"/>
            </a:rPr>
            <a:t>，</a:t>
          </a:r>
          <a:r>
            <a:rPr lang="ko-KR" altLang="en-US" sz="1800" dirty="0" err="1" smtClean="0">
              <a:latin typeface="+mn-ea"/>
              <a:ea typeface="+mn-ea"/>
            </a:rPr>
            <a:t>랭킹등</a:t>
          </a:r>
          <a:endParaRPr lang="zh-CN" altLang="en-US" sz="2400" dirty="0">
            <a:latin typeface="+mn-ea"/>
            <a:ea typeface="+mn-ea"/>
          </a:endParaRPr>
        </a:p>
      </dgm:t>
    </dgm:pt>
    <dgm:pt modelId="{3D0B92FD-3933-4B23-A19A-A4C72879F7CF}" type="parTrans" cxnId="{3D4F5F7A-F4A3-44DB-8048-5F42888E8337}">
      <dgm:prSet/>
      <dgm:spPr/>
      <dgm:t>
        <a:bodyPr/>
        <a:lstStyle/>
        <a:p>
          <a:pPr latinLnBrk="1"/>
          <a:endParaRPr lang="ko-KR" altLang="en-US"/>
        </a:p>
      </dgm:t>
    </dgm:pt>
    <dgm:pt modelId="{2DC1DEAD-BB6F-4AF2-B415-D7BB1E239461}" type="sibTrans" cxnId="{3D4F5F7A-F4A3-44DB-8048-5F42888E8337}">
      <dgm:prSet/>
      <dgm:spPr/>
      <dgm:t>
        <a:bodyPr/>
        <a:lstStyle/>
        <a:p>
          <a:pPr latinLnBrk="1"/>
          <a:endParaRPr lang="ko-KR" altLang="en-US"/>
        </a:p>
      </dgm:t>
    </dgm:pt>
    <dgm:pt modelId="{B84A692E-F656-4B48-9E3F-FBC38BF9AB89}">
      <dgm:prSet phldrT="[文本]" custT="1"/>
      <dgm:spPr/>
      <dgm:t>
        <a:bodyPr/>
        <a:lstStyle/>
        <a:p>
          <a:pPr algn="ctr"/>
          <a:r>
            <a:rPr lang="ko-KR" altLang="en-US" sz="2400" dirty="0" err="1" smtClean="0">
              <a:latin typeface="+mn-ea"/>
              <a:ea typeface="+mn-ea"/>
            </a:rPr>
            <a:t>워킹로직층</a:t>
          </a:r>
          <a:endParaRPr lang="en-US" altLang="zh-CN" sz="2400" dirty="0" smtClean="0">
            <a:latin typeface="+mn-ea"/>
            <a:ea typeface="+mn-ea"/>
          </a:endParaRPr>
        </a:p>
        <a:p>
          <a:pPr algn="ctr"/>
          <a:r>
            <a:rPr lang="en-US" altLang="zh-CN" sz="1800" dirty="0" smtClean="0">
              <a:latin typeface="+mn-ea"/>
              <a:ea typeface="+mn-ea"/>
            </a:rPr>
            <a:t>C#/Python/</a:t>
          </a:r>
          <a:r>
            <a:rPr lang="en-US" altLang="zh-CN" sz="1800" dirty="0" err="1" smtClean="0">
              <a:latin typeface="+mn-ea"/>
              <a:ea typeface="+mn-ea"/>
            </a:rPr>
            <a:t>Lua</a:t>
          </a:r>
          <a:r>
            <a:rPr lang="zh-CN" altLang="en-US" sz="1800" dirty="0" smtClean="0">
              <a:latin typeface="+mn-ea"/>
              <a:ea typeface="+mn-ea"/>
            </a:rPr>
            <a:t>脚本，需要开发</a:t>
          </a:r>
          <a:endParaRPr lang="zh-CN" altLang="en-US" sz="1800" dirty="0">
            <a:latin typeface="+mn-ea"/>
            <a:ea typeface="+mn-ea"/>
          </a:endParaRPr>
        </a:p>
      </dgm:t>
    </dgm:pt>
    <dgm:pt modelId="{06F60AD8-25B0-47AC-982F-D4ECF0D49B15}" type="parTrans" cxnId="{C5E54AD8-0E77-42D9-96CA-177FBA7EA886}">
      <dgm:prSet/>
      <dgm:spPr/>
      <dgm:t>
        <a:bodyPr/>
        <a:lstStyle/>
        <a:p>
          <a:pPr latinLnBrk="1"/>
          <a:endParaRPr lang="ko-KR" altLang="en-US"/>
        </a:p>
      </dgm:t>
    </dgm:pt>
    <dgm:pt modelId="{1F862F11-2B8D-4AA9-A5DA-05AA65693477}" type="sibTrans" cxnId="{C5E54AD8-0E77-42D9-96CA-177FBA7EA886}">
      <dgm:prSet/>
      <dgm:spPr/>
      <dgm:t>
        <a:bodyPr/>
        <a:lstStyle/>
        <a:p>
          <a:pPr latinLnBrk="1"/>
          <a:endParaRPr lang="ko-KR" altLang="en-US"/>
        </a:p>
      </dgm:t>
    </dgm:pt>
    <dgm:pt modelId="{639A27F2-84A2-4668-A97D-C8A9811EEACA}">
      <dgm:prSet phldrT="[文本]" custT="1"/>
      <dgm:spPr/>
      <dgm:t>
        <a:bodyPr/>
        <a:lstStyle/>
        <a:p>
          <a:pPr algn="ctr"/>
          <a:r>
            <a:rPr lang="ko-KR" altLang="en-US" sz="2400" dirty="0" err="1" smtClean="0">
              <a:latin typeface="+mn-ea"/>
              <a:ea typeface="+mn-ea"/>
            </a:rPr>
            <a:t>데이터베이스층</a:t>
          </a:r>
          <a:endParaRPr lang="en-US" altLang="zh-CN" sz="2400" dirty="0" smtClean="0">
            <a:latin typeface="+mn-ea"/>
            <a:ea typeface="+mn-ea"/>
          </a:endParaRPr>
        </a:p>
        <a:p>
          <a:pPr algn="ctr"/>
          <a:r>
            <a:rPr lang="zh-CN" altLang="en-US" sz="1800" dirty="0" smtClean="0">
              <a:latin typeface="+mn-ea"/>
              <a:ea typeface="+mn-ea"/>
            </a:rPr>
            <a:t>多数据库支持，框架自动创表和维护</a:t>
          </a:r>
          <a:r>
            <a:rPr lang="en-US" altLang="zh-CN" sz="1800" dirty="0" smtClean="0">
              <a:latin typeface="+mn-ea"/>
              <a:ea typeface="+mn-ea"/>
            </a:rPr>
            <a:t>(</a:t>
          </a:r>
          <a:r>
            <a:rPr lang="zh-CN" altLang="en-US" sz="1800" dirty="0" smtClean="0">
              <a:latin typeface="+mn-ea"/>
              <a:ea typeface="+mn-ea"/>
            </a:rPr>
            <a:t>增册改</a:t>
          </a:r>
          <a:r>
            <a:rPr lang="en-US" altLang="zh-CN" sz="1800" dirty="0" smtClean="0">
              <a:latin typeface="+mn-ea"/>
              <a:ea typeface="+mn-ea"/>
            </a:rPr>
            <a:t>)</a:t>
          </a:r>
          <a:r>
            <a:rPr lang="zh-CN" altLang="en-US" sz="1800" dirty="0" smtClean="0">
              <a:latin typeface="+mn-ea"/>
              <a:ea typeface="+mn-ea"/>
            </a:rPr>
            <a:t>数据，无需写拼接</a:t>
          </a:r>
          <a:r>
            <a:rPr lang="en-US" altLang="zh-CN" sz="1800" dirty="0" err="1" smtClean="0">
              <a:latin typeface="+mn-ea"/>
              <a:ea typeface="+mn-ea"/>
            </a:rPr>
            <a:t>Sql</a:t>
          </a:r>
          <a:r>
            <a:rPr lang="zh-CN" altLang="en-US" sz="1800" dirty="0" smtClean="0">
              <a:latin typeface="+mn-ea"/>
              <a:ea typeface="+mn-ea"/>
            </a:rPr>
            <a:t>语句</a:t>
          </a:r>
          <a:endParaRPr lang="en-US" altLang="zh-CN" sz="1800" dirty="0" smtClean="0">
            <a:latin typeface="+mn-ea"/>
            <a:ea typeface="+mn-ea"/>
          </a:endParaRPr>
        </a:p>
      </dgm:t>
    </dgm:pt>
    <dgm:pt modelId="{F9285E24-C588-46C8-8F56-56B81A08E1FD}" type="parTrans" cxnId="{AD5F8C76-7FB4-42D9-81B8-4E0D193A5688}">
      <dgm:prSet/>
      <dgm:spPr/>
      <dgm:t>
        <a:bodyPr/>
        <a:lstStyle/>
        <a:p>
          <a:pPr latinLnBrk="1"/>
          <a:endParaRPr lang="ko-KR" altLang="en-US"/>
        </a:p>
      </dgm:t>
    </dgm:pt>
    <dgm:pt modelId="{8FC405C5-3E2A-45BC-B5B6-A14504611F56}" type="sibTrans" cxnId="{AD5F8C76-7FB4-42D9-81B8-4E0D193A5688}">
      <dgm:prSet/>
      <dgm:spPr/>
      <dgm:t>
        <a:bodyPr/>
        <a:lstStyle/>
        <a:p>
          <a:pPr latinLnBrk="1"/>
          <a:endParaRPr lang="ko-KR" altLang="en-US"/>
        </a:p>
      </dgm:t>
    </dgm:pt>
    <dgm:pt modelId="{D292F12F-83AA-4FFD-B287-2F4D87FCEC65}" type="pres">
      <dgm:prSet presAssocID="{9AB84A98-822C-485A-9F13-719F60A4453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F35917A-3EF4-4175-8CD9-C7486AB2CF8A}" type="pres">
      <dgm:prSet presAssocID="{F0F2A4BD-A601-4C92-90B2-60F144FF229A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5C1876-13CE-40D4-8ABC-8A8D8A286828}" type="pres">
      <dgm:prSet presAssocID="{8C608AF6-6D8C-4DED-963E-EE284102E653}" presName="spacer" presStyleCnt="0"/>
      <dgm:spPr/>
    </dgm:pt>
    <dgm:pt modelId="{632A9805-8354-4CC4-8E6B-280839874551}" type="pres">
      <dgm:prSet presAssocID="{C6B56B12-2B04-4FAB-879E-435108981AF6}" presName="parentText" presStyleLbl="node1" presStyleIdx="1" presStyleCnt="5" custLinFactY="200000" custLinFactNeighborY="246610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16EA2B-FA2F-45CC-8E70-95317E2ECE35}" type="pres">
      <dgm:prSet presAssocID="{3123AAB5-27D9-47B3-B4AC-7EBFDF90F79D}" presName="spacer" presStyleCnt="0"/>
      <dgm:spPr/>
    </dgm:pt>
    <dgm:pt modelId="{B976EC51-BC73-4B22-855B-B238D6191E09}" type="pres">
      <dgm:prSet presAssocID="{EC872DD7-69E7-4780-B63B-242154BFF7E9}" presName="parentText" presStyleLbl="node1" presStyleIdx="2" presStyleCnt="5" custLinFactY="-2" custLinFactNeighborX="-749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3841A0F-A9C1-43F1-89A0-163F96FDEDA6}" type="pres">
      <dgm:prSet presAssocID="{2DC1DEAD-BB6F-4AF2-B415-D7BB1E239461}" presName="spacer" presStyleCnt="0"/>
      <dgm:spPr/>
    </dgm:pt>
    <dgm:pt modelId="{7F584899-03FA-4C01-B010-F4498AB68305}" type="pres">
      <dgm:prSet presAssocID="{B84A692E-F656-4B48-9E3F-FBC38BF9AB89}" presName="parentText" presStyleLbl="node1" presStyleIdx="3" presStyleCnt="5" custLinFactY="-195903" custLinFactNeighborX="29875" custLinFactNeighborY="-200000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6331E4-AF46-44EF-AB66-6984745DA286}" type="pres">
      <dgm:prSet presAssocID="{1F862F11-2B8D-4AA9-A5DA-05AA65693477}" presName="spacer" presStyleCnt="0"/>
      <dgm:spPr/>
    </dgm:pt>
    <dgm:pt modelId="{D55B0265-E1AF-49A5-AD80-7EE9B5AC79AC}" type="pres">
      <dgm:prSet presAssocID="{639A27F2-84A2-4668-A97D-C8A9811EEACA}" presName="parentText" presStyleLbl="node1" presStyleIdx="4" presStyleCnt="5" custLinFactY="200000" custLinFactNeighborY="246610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3E1E999-020B-4F5B-A2EA-B0ADEBF9A8D6}" type="presOf" srcId="{F0F2A4BD-A601-4C92-90B2-60F144FF229A}" destId="{8F35917A-3EF4-4175-8CD9-C7486AB2CF8A}" srcOrd="0" destOrd="0" presId="urn:microsoft.com/office/officeart/2005/8/layout/vList2"/>
    <dgm:cxn modelId="{C5E54AD8-0E77-42D9-96CA-177FBA7EA886}" srcId="{9AB84A98-822C-485A-9F13-719F60A44530}" destId="{B84A692E-F656-4B48-9E3F-FBC38BF9AB89}" srcOrd="3" destOrd="0" parTransId="{06F60AD8-25B0-47AC-982F-D4ECF0D49B15}" sibTransId="{1F862F11-2B8D-4AA9-A5DA-05AA65693477}"/>
    <dgm:cxn modelId="{707DAD9D-8FC9-4131-8CCA-FA43FB13FAE4}" srcId="{9AB84A98-822C-485A-9F13-719F60A44530}" destId="{F0F2A4BD-A601-4C92-90B2-60F144FF229A}" srcOrd="0" destOrd="0" parTransId="{16A6290C-ED94-44D6-AE13-D1EDAA9EE624}" sibTransId="{8C608AF6-6D8C-4DED-963E-EE284102E653}"/>
    <dgm:cxn modelId="{B566E4E0-DE13-41D6-92A7-17DFF7C615C4}" type="presOf" srcId="{9AB84A98-822C-485A-9F13-719F60A44530}" destId="{D292F12F-83AA-4FFD-B287-2F4D87FCEC65}" srcOrd="0" destOrd="0" presId="urn:microsoft.com/office/officeart/2005/8/layout/vList2"/>
    <dgm:cxn modelId="{3D4F5F7A-F4A3-44DB-8048-5F42888E8337}" srcId="{9AB84A98-822C-485A-9F13-719F60A44530}" destId="{EC872DD7-69E7-4780-B63B-242154BFF7E9}" srcOrd="2" destOrd="0" parTransId="{3D0B92FD-3933-4B23-A19A-A4C72879F7CF}" sibTransId="{2DC1DEAD-BB6F-4AF2-B415-D7BB1E239461}"/>
    <dgm:cxn modelId="{EA55BB7D-2553-42F1-A73E-758A97C3CD7E}" srcId="{9AB84A98-822C-485A-9F13-719F60A44530}" destId="{C6B56B12-2B04-4FAB-879E-435108981AF6}" srcOrd="1" destOrd="0" parTransId="{24F895BA-ACC1-4F01-9195-2EB498E917AD}" sibTransId="{3123AAB5-27D9-47B3-B4AC-7EBFDF90F79D}"/>
    <dgm:cxn modelId="{824E7F94-4363-427A-8C3B-E66CF8AD25E9}" type="presOf" srcId="{639A27F2-84A2-4668-A97D-C8A9811EEACA}" destId="{D55B0265-E1AF-49A5-AD80-7EE9B5AC79AC}" srcOrd="0" destOrd="0" presId="urn:microsoft.com/office/officeart/2005/8/layout/vList2"/>
    <dgm:cxn modelId="{AD5F8C76-7FB4-42D9-81B8-4E0D193A5688}" srcId="{9AB84A98-822C-485A-9F13-719F60A44530}" destId="{639A27F2-84A2-4668-A97D-C8A9811EEACA}" srcOrd="4" destOrd="0" parTransId="{F9285E24-C588-46C8-8F56-56B81A08E1FD}" sibTransId="{8FC405C5-3E2A-45BC-B5B6-A14504611F56}"/>
    <dgm:cxn modelId="{ECADD194-D421-497B-B148-D60911A24A03}" type="presOf" srcId="{C6B56B12-2B04-4FAB-879E-435108981AF6}" destId="{632A9805-8354-4CC4-8E6B-280839874551}" srcOrd="0" destOrd="0" presId="urn:microsoft.com/office/officeart/2005/8/layout/vList2"/>
    <dgm:cxn modelId="{63284E36-88DE-40DF-A734-0ACE9963FF3E}" type="presOf" srcId="{EC872DD7-69E7-4780-B63B-242154BFF7E9}" destId="{B976EC51-BC73-4B22-855B-B238D6191E09}" srcOrd="0" destOrd="0" presId="urn:microsoft.com/office/officeart/2005/8/layout/vList2"/>
    <dgm:cxn modelId="{61434908-E689-4933-8870-05C28A446193}" type="presOf" srcId="{B84A692E-F656-4B48-9E3F-FBC38BF9AB89}" destId="{7F584899-03FA-4C01-B010-F4498AB68305}" srcOrd="0" destOrd="0" presId="urn:microsoft.com/office/officeart/2005/8/layout/vList2"/>
    <dgm:cxn modelId="{BE12D594-4643-4954-A4A5-02F0265B91F5}" type="presParOf" srcId="{D292F12F-83AA-4FFD-B287-2F4D87FCEC65}" destId="{8F35917A-3EF4-4175-8CD9-C7486AB2CF8A}" srcOrd="0" destOrd="0" presId="urn:microsoft.com/office/officeart/2005/8/layout/vList2"/>
    <dgm:cxn modelId="{2A66FF0D-DE54-4782-9FE1-3810C8B92342}" type="presParOf" srcId="{D292F12F-83AA-4FFD-B287-2F4D87FCEC65}" destId="{475C1876-13CE-40D4-8ABC-8A8D8A286828}" srcOrd="1" destOrd="0" presId="urn:microsoft.com/office/officeart/2005/8/layout/vList2"/>
    <dgm:cxn modelId="{4EED1899-6BF2-48D7-B131-FB77E0C27E74}" type="presParOf" srcId="{D292F12F-83AA-4FFD-B287-2F4D87FCEC65}" destId="{632A9805-8354-4CC4-8E6B-280839874551}" srcOrd="2" destOrd="0" presId="urn:microsoft.com/office/officeart/2005/8/layout/vList2"/>
    <dgm:cxn modelId="{BEA73DC8-74A9-42A0-A7BB-5492BB0E37E8}" type="presParOf" srcId="{D292F12F-83AA-4FFD-B287-2F4D87FCEC65}" destId="{8E16EA2B-FA2F-45CC-8E70-95317E2ECE35}" srcOrd="3" destOrd="0" presId="urn:microsoft.com/office/officeart/2005/8/layout/vList2"/>
    <dgm:cxn modelId="{87FCD516-FF07-4C08-BD3C-175B246A9927}" type="presParOf" srcId="{D292F12F-83AA-4FFD-B287-2F4D87FCEC65}" destId="{B976EC51-BC73-4B22-855B-B238D6191E09}" srcOrd="4" destOrd="0" presId="urn:microsoft.com/office/officeart/2005/8/layout/vList2"/>
    <dgm:cxn modelId="{32EEB96F-BE0B-447A-A2FC-E94E839AEDF4}" type="presParOf" srcId="{D292F12F-83AA-4FFD-B287-2F4D87FCEC65}" destId="{F3841A0F-A9C1-43F1-89A0-163F96FDEDA6}" srcOrd="5" destOrd="0" presId="urn:microsoft.com/office/officeart/2005/8/layout/vList2"/>
    <dgm:cxn modelId="{914F4F85-C378-4BF7-B847-94E991A7DBB5}" type="presParOf" srcId="{D292F12F-83AA-4FFD-B287-2F4D87FCEC65}" destId="{7F584899-03FA-4C01-B010-F4498AB68305}" srcOrd="6" destOrd="0" presId="urn:microsoft.com/office/officeart/2005/8/layout/vList2"/>
    <dgm:cxn modelId="{BEF0350A-F332-4D2F-8405-2FFE023DE872}" type="presParOf" srcId="{D292F12F-83AA-4FFD-B287-2F4D87FCEC65}" destId="{346331E4-AF46-44EF-AB66-6984745DA286}" srcOrd="7" destOrd="0" presId="urn:microsoft.com/office/officeart/2005/8/layout/vList2"/>
    <dgm:cxn modelId="{48158FFC-83CC-49C9-8C46-3A7A9A94AB59}" type="presParOf" srcId="{D292F12F-83AA-4FFD-B287-2F4D87FCEC65}" destId="{D55B0265-E1AF-49A5-AD80-7EE9B5AC79A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B84A98-822C-485A-9F13-719F60A4453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6FDE29E-404D-4212-9CAB-1A5A05428FC0}">
      <dgm:prSet phldrT="[文本]"/>
      <dgm:spPr/>
      <dgm:t>
        <a:bodyPr/>
        <a:lstStyle/>
        <a:p>
          <a:r>
            <a:rPr lang="ko-KR" altLang="en-US" dirty="0" smtClean="0"/>
            <a:t>전단</a:t>
          </a:r>
          <a:r>
            <a:rPr lang="zh-CN" altLang="en-US" dirty="0" smtClean="0"/>
            <a:t>：</a:t>
          </a:r>
          <a:r>
            <a:rPr lang="ko-KR" altLang="en-US" dirty="0" smtClean="0"/>
            <a:t>분배센터서버</a:t>
          </a:r>
          <a:endParaRPr lang="zh-CN" altLang="en-US" dirty="0"/>
        </a:p>
      </dgm:t>
    </dgm:pt>
    <dgm:pt modelId="{0208198C-526A-45DC-9BBF-916F33686D3B}" type="parTrans" cxnId="{A944FE27-4696-408F-8204-C5A4731C9758}">
      <dgm:prSet/>
      <dgm:spPr/>
      <dgm:t>
        <a:bodyPr/>
        <a:lstStyle/>
        <a:p>
          <a:endParaRPr lang="zh-CN" altLang="en-US"/>
        </a:p>
      </dgm:t>
    </dgm:pt>
    <dgm:pt modelId="{2D5ADFFC-4ADE-4721-83FE-AC6672080DBF}" type="sibTrans" cxnId="{A944FE27-4696-408F-8204-C5A4731C9758}">
      <dgm:prSet/>
      <dgm:spPr/>
      <dgm:t>
        <a:bodyPr/>
        <a:lstStyle/>
        <a:p>
          <a:endParaRPr lang="zh-CN" altLang="en-US"/>
        </a:p>
      </dgm:t>
    </dgm:pt>
    <dgm:pt modelId="{F0F2A4BD-A601-4C92-90B2-60F144FF229A}">
      <dgm:prSet phldrT="[文本]"/>
      <dgm:spPr/>
      <dgm:t>
        <a:bodyPr/>
        <a:lstStyle/>
        <a:p>
          <a:r>
            <a:rPr lang="ko-KR" altLang="en-US" dirty="0" smtClean="0"/>
            <a:t>게임서버</a:t>
          </a:r>
          <a:endParaRPr lang="zh-CN" altLang="en-US" dirty="0"/>
        </a:p>
      </dgm:t>
    </dgm:pt>
    <dgm:pt modelId="{16A6290C-ED94-44D6-AE13-D1EDAA9EE624}" type="parTrans" cxnId="{707DAD9D-8FC9-4131-8CCA-FA43FB13FAE4}">
      <dgm:prSet/>
      <dgm:spPr/>
      <dgm:t>
        <a:bodyPr/>
        <a:lstStyle/>
        <a:p>
          <a:endParaRPr lang="zh-CN" altLang="en-US"/>
        </a:p>
      </dgm:t>
    </dgm:pt>
    <dgm:pt modelId="{8C608AF6-6D8C-4DED-963E-EE284102E653}" type="sibTrans" cxnId="{707DAD9D-8FC9-4131-8CCA-FA43FB13FAE4}">
      <dgm:prSet/>
      <dgm:spPr/>
      <dgm:t>
        <a:bodyPr/>
        <a:lstStyle/>
        <a:p>
          <a:endParaRPr lang="zh-CN" altLang="en-US"/>
        </a:p>
      </dgm:t>
    </dgm:pt>
    <dgm:pt modelId="{D63DC805-C3EE-4B11-8881-4001783A2E16}">
      <dgm:prSet phldrT="[文本]"/>
      <dgm:spPr/>
      <dgm:t>
        <a:bodyPr/>
        <a:lstStyle/>
        <a:p>
          <a:r>
            <a:rPr lang="en-US" altLang="zh-CN" dirty="0" smtClean="0"/>
            <a:t>Http</a:t>
          </a:r>
          <a:r>
            <a:rPr lang="ko-KR" altLang="en-US" dirty="0" smtClean="0"/>
            <a:t>서버</a:t>
          </a:r>
          <a:endParaRPr lang="zh-CN" altLang="en-US" dirty="0"/>
        </a:p>
      </dgm:t>
    </dgm:pt>
    <dgm:pt modelId="{E4C28DC7-F825-4152-BE70-0275BD743844}" type="parTrans" cxnId="{29FE24DE-7061-4509-B921-EED1E0CD3772}">
      <dgm:prSet/>
      <dgm:spPr/>
      <dgm:t>
        <a:bodyPr/>
        <a:lstStyle/>
        <a:p>
          <a:endParaRPr lang="zh-CN" altLang="en-US"/>
        </a:p>
      </dgm:t>
    </dgm:pt>
    <dgm:pt modelId="{BF704DE9-4600-415E-9700-54E76CB2B17F}" type="sibTrans" cxnId="{29FE24DE-7061-4509-B921-EED1E0CD3772}">
      <dgm:prSet/>
      <dgm:spPr/>
      <dgm:t>
        <a:bodyPr/>
        <a:lstStyle/>
        <a:p>
          <a:endParaRPr lang="zh-CN" altLang="en-US"/>
        </a:p>
      </dgm:t>
    </dgm:pt>
    <dgm:pt modelId="{AC05360C-AE39-4E9C-A534-55588D3624F3}">
      <dgm:prSet phldrT="[文本]"/>
      <dgm:spPr/>
      <dgm:t>
        <a:bodyPr/>
        <a:lstStyle/>
        <a:p>
          <a:r>
            <a:rPr lang="en-US" altLang="zh-CN" dirty="0" err="1" smtClean="0"/>
            <a:t>WebSocket</a:t>
          </a:r>
          <a:r>
            <a:rPr lang="ko-KR" altLang="en-US" dirty="0" smtClean="0"/>
            <a:t>서버</a:t>
          </a:r>
          <a:endParaRPr lang="zh-CN" altLang="en-US" dirty="0"/>
        </a:p>
      </dgm:t>
    </dgm:pt>
    <dgm:pt modelId="{AEFA727D-B1D4-43B2-8A26-38122BA2F11D}" type="parTrans" cxnId="{6CB434EF-7A42-4FCE-8BC9-FAAD624074FD}">
      <dgm:prSet/>
      <dgm:spPr/>
      <dgm:t>
        <a:bodyPr/>
        <a:lstStyle/>
        <a:p>
          <a:endParaRPr lang="zh-CN" altLang="en-US"/>
        </a:p>
      </dgm:t>
    </dgm:pt>
    <dgm:pt modelId="{1D714821-365F-4228-B204-1C00B37217CB}" type="sibTrans" cxnId="{6CB434EF-7A42-4FCE-8BC9-FAAD624074FD}">
      <dgm:prSet/>
      <dgm:spPr/>
      <dgm:t>
        <a:bodyPr/>
        <a:lstStyle/>
        <a:p>
          <a:endParaRPr lang="zh-CN" altLang="en-US"/>
        </a:p>
      </dgm:t>
    </dgm:pt>
    <dgm:pt modelId="{416037B8-E6EA-4273-B092-24CEA5557490}">
      <dgm:prSet phldrT="[文本]"/>
      <dgm:spPr/>
      <dgm:t>
        <a:bodyPr/>
        <a:lstStyle/>
        <a:p>
          <a:r>
            <a:rPr lang="ko-KR" altLang="en-US" dirty="0" smtClean="0"/>
            <a:t>데이터베이스서버</a:t>
          </a:r>
          <a:endParaRPr lang="zh-CN" altLang="en-US" dirty="0"/>
        </a:p>
      </dgm:t>
    </dgm:pt>
    <dgm:pt modelId="{49F4DFB8-B841-43A8-B452-1A2571D581B7}" type="parTrans" cxnId="{A112B7A6-2119-43F9-A97C-172980247CC1}">
      <dgm:prSet/>
      <dgm:spPr/>
      <dgm:t>
        <a:bodyPr/>
        <a:lstStyle/>
        <a:p>
          <a:endParaRPr lang="zh-CN" altLang="en-US"/>
        </a:p>
      </dgm:t>
    </dgm:pt>
    <dgm:pt modelId="{2B8B7103-1AF0-47B6-866D-25D7719CC590}" type="sibTrans" cxnId="{A112B7A6-2119-43F9-A97C-172980247CC1}">
      <dgm:prSet/>
      <dgm:spPr/>
      <dgm:t>
        <a:bodyPr/>
        <a:lstStyle/>
        <a:p>
          <a:endParaRPr lang="zh-CN" altLang="en-US"/>
        </a:p>
      </dgm:t>
    </dgm:pt>
    <dgm:pt modelId="{6CFBF5BB-5177-46F8-9343-3C0EE3D3ED86}">
      <dgm:prSet phldrT="[文本]"/>
      <dgm:spPr/>
      <dgm:t>
        <a:bodyPr/>
        <a:lstStyle/>
        <a:p>
          <a:r>
            <a:rPr lang="en-US" altLang="zh-CN" dirty="0" err="1" smtClean="0"/>
            <a:t>NoSql</a:t>
          </a:r>
          <a:r>
            <a:rPr lang="en-US" altLang="zh-CN" dirty="0" smtClean="0"/>
            <a:t> (</a:t>
          </a:r>
          <a:r>
            <a:rPr lang="en-US" altLang="zh-CN" dirty="0" err="1" smtClean="0"/>
            <a:t>Redis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3176EE73-B4C7-49EC-9F4F-0BD3DEEB038C}" type="parTrans" cxnId="{24F4BEBE-9686-4420-83E1-A3925245BDCA}">
      <dgm:prSet/>
      <dgm:spPr/>
      <dgm:t>
        <a:bodyPr/>
        <a:lstStyle/>
        <a:p>
          <a:endParaRPr lang="zh-CN" altLang="en-US"/>
        </a:p>
      </dgm:t>
    </dgm:pt>
    <dgm:pt modelId="{B28E1B40-0138-482A-A9EB-4799AE35E455}" type="sibTrans" cxnId="{24F4BEBE-9686-4420-83E1-A3925245BDCA}">
      <dgm:prSet/>
      <dgm:spPr/>
      <dgm:t>
        <a:bodyPr/>
        <a:lstStyle/>
        <a:p>
          <a:endParaRPr lang="zh-CN" altLang="en-US"/>
        </a:p>
      </dgm:t>
    </dgm:pt>
    <dgm:pt modelId="{56E82AFC-74A9-4FDF-9F62-739ABF44DED7}">
      <dgm:prSet phldrT="[文本]"/>
      <dgm:spPr/>
      <dgm:t>
        <a:bodyPr/>
        <a:lstStyle/>
        <a:p>
          <a:r>
            <a:rPr lang="ko-KR" altLang="en-US" dirty="0" err="1" smtClean="0"/>
            <a:t>관계형데이터베이스</a:t>
          </a:r>
          <a:r>
            <a:rPr lang="zh-CN" altLang="en-US" dirty="0" smtClean="0"/>
            <a:t> </a:t>
          </a:r>
          <a:r>
            <a:rPr lang="en-US" altLang="zh-CN" dirty="0" smtClean="0"/>
            <a:t>(</a:t>
          </a:r>
          <a:r>
            <a:rPr lang="en-US" altLang="zh-CN" dirty="0" err="1" smtClean="0"/>
            <a:t>MSSql</a:t>
          </a:r>
          <a:r>
            <a:rPr lang="en-US" altLang="zh-CN" dirty="0" smtClean="0"/>
            <a:t>/</a:t>
          </a:r>
          <a:r>
            <a:rPr lang="en-US" altLang="zh-CN" dirty="0" err="1" smtClean="0"/>
            <a:t>MySql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3CFDFF39-70F5-4986-8E51-6B034BCFB6FA}" type="parTrans" cxnId="{77197172-A372-4359-9C37-80B2D2056B3B}">
      <dgm:prSet/>
      <dgm:spPr/>
      <dgm:t>
        <a:bodyPr/>
        <a:lstStyle/>
        <a:p>
          <a:endParaRPr lang="zh-CN" altLang="en-US"/>
        </a:p>
      </dgm:t>
    </dgm:pt>
    <dgm:pt modelId="{E42536CC-345C-4A4E-BA45-973AAF1A3CA8}" type="sibTrans" cxnId="{77197172-A372-4359-9C37-80B2D2056B3B}">
      <dgm:prSet/>
      <dgm:spPr/>
      <dgm:t>
        <a:bodyPr/>
        <a:lstStyle/>
        <a:p>
          <a:endParaRPr lang="zh-CN" altLang="en-US"/>
        </a:p>
      </dgm:t>
    </dgm:pt>
    <dgm:pt modelId="{97E3A7A5-4449-47F3-BC75-AB69561E378D}">
      <dgm:prSet phldrT="[文本]"/>
      <dgm:spPr/>
      <dgm:t>
        <a:bodyPr/>
        <a:lstStyle/>
        <a:p>
          <a:r>
            <a:rPr lang="en-US" altLang="zh-CN" dirty="0" smtClean="0"/>
            <a:t>Socket</a:t>
          </a:r>
          <a:r>
            <a:rPr lang="ko-KR" altLang="en-US" dirty="0" smtClean="0"/>
            <a:t>서버</a:t>
          </a:r>
          <a:endParaRPr lang="zh-CN" altLang="en-US" dirty="0"/>
        </a:p>
      </dgm:t>
    </dgm:pt>
    <dgm:pt modelId="{882D6F43-2BAF-42D5-921B-969D11FC57E9}" type="parTrans" cxnId="{B79FDE4E-B6C7-42E2-9A4E-B30DAFEB978F}">
      <dgm:prSet/>
      <dgm:spPr/>
      <dgm:t>
        <a:bodyPr/>
        <a:lstStyle/>
        <a:p>
          <a:endParaRPr lang="zh-CN" altLang="en-US"/>
        </a:p>
      </dgm:t>
    </dgm:pt>
    <dgm:pt modelId="{E6CF1E6F-778E-4318-B325-2DC9D5B3F717}" type="sibTrans" cxnId="{B79FDE4E-B6C7-42E2-9A4E-B30DAFEB978F}">
      <dgm:prSet/>
      <dgm:spPr/>
      <dgm:t>
        <a:bodyPr/>
        <a:lstStyle/>
        <a:p>
          <a:endParaRPr lang="zh-CN" altLang="en-US"/>
        </a:p>
      </dgm:t>
    </dgm:pt>
    <dgm:pt modelId="{9B7FA402-6A05-4A54-B412-EBF4675B74C2}">
      <dgm:prSet phldrT="[文本]"/>
      <dgm:spPr/>
      <dgm:t>
        <a:bodyPr/>
        <a:lstStyle/>
        <a:p>
          <a:r>
            <a:rPr lang="ko-KR" altLang="en-US" dirty="0" smtClean="0"/>
            <a:t>게임과 서버설정</a:t>
          </a:r>
          <a:endParaRPr lang="zh-CN" altLang="en-US" dirty="0"/>
        </a:p>
      </dgm:t>
    </dgm:pt>
    <dgm:pt modelId="{13387BA9-3D58-4EC7-A086-68DACD729173}" type="parTrans" cxnId="{479E6D5C-7F45-40A4-8905-34ED601A1B52}">
      <dgm:prSet/>
      <dgm:spPr/>
      <dgm:t>
        <a:bodyPr/>
        <a:lstStyle/>
        <a:p>
          <a:endParaRPr lang="zh-CN" altLang="en-US"/>
        </a:p>
      </dgm:t>
    </dgm:pt>
    <dgm:pt modelId="{06EC0897-CBFC-4AC6-9C9A-65658DD52045}" type="sibTrans" cxnId="{479E6D5C-7F45-40A4-8905-34ED601A1B52}">
      <dgm:prSet/>
      <dgm:spPr/>
      <dgm:t>
        <a:bodyPr/>
        <a:lstStyle/>
        <a:p>
          <a:endParaRPr lang="zh-CN" altLang="en-US"/>
        </a:p>
      </dgm:t>
    </dgm:pt>
    <dgm:pt modelId="{0D5ED094-ADF5-4678-BF6D-67F81A5852B0}" type="pres">
      <dgm:prSet presAssocID="{9AB84A98-822C-485A-9F13-719F60A4453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2FD5D2E-E887-4B18-AC86-0BA45832146E}" type="pres">
      <dgm:prSet presAssocID="{416037B8-E6EA-4273-B092-24CEA5557490}" presName="boxAndChildren" presStyleCnt="0"/>
      <dgm:spPr/>
    </dgm:pt>
    <dgm:pt modelId="{1622FEFC-D97A-4D14-A5B5-FE36A4E506B7}" type="pres">
      <dgm:prSet presAssocID="{416037B8-E6EA-4273-B092-24CEA5557490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00F99A46-48E1-452A-91B4-E4CCFA3943B3}" type="pres">
      <dgm:prSet presAssocID="{416037B8-E6EA-4273-B092-24CEA5557490}" presName="entireBox" presStyleLbl="node1" presStyleIdx="0" presStyleCnt="3"/>
      <dgm:spPr/>
      <dgm:t>
        <a:bodyPr/>
        <a:lstStyle/>
        <a:p>
          <a:endParaRPr lang="zh-CN" altLang="en-US"/>
        </a:p>
      </dgm:t>
    </dgm:pt>
    <dgm:pt modelId="{41CE661C-B6D4-4139-BE6D-640A51F8FFAF}" type="pres">
      <dgm:prSet presAssocID="{416037B8-E6EA-4273-B092-24CEA5557490}" presName="descendantBox" presStyleCnt="0"/>
      <dgm:spPr/>
    </dgm:pt>
    <dgm:pt modelId="{EAC13C04-2491-4B7A-A31C-A8F782E07BF6}" type="pres">
      <dgm:prSet presAssocID="{6CFBF5BB-5177-46F8-9343-3C0EE3D3ED86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FE49AF-E532-48A0-9395-A5688853BE03}" type="pres">
      <dgm:prSet presAssocID="{56E82AFC-74A9-4FDF-9F62-739ABF44DED7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583268-38B6-44E4-B282-23C1DB15A621}" type="pres">
      <dgm:prSet presAssocID="{8C608AF6-6D8C-4DED-963E-EE284102E653}" presName="sp" presStyleCnt="0"/>
      <dgm:spPr/>
    </dgm:pt>
    <dgm:pt modelId="{262BD9FB-7F33-400E-9B11-0608D2E1D317}" type="pres">
      <dgm:prSet presAssocID="{F0F2A4BD-A601-4C92-90B2-60F144FF229A}" presName="arrowAndChildren" presStyleCnt="0"/>
      <dgm:spPr/>
    </dgm:pt>
    <dgm:pt modelId="{8E08A89A-5024-44DF-8529-E539FD213376}" type="pres">
      <dgm:prSet presAssocID="{F0F2A4BD-A601-4C92-90B2-60F144FF229A}" presName="parentTextArrow" presStyleLbl="node1" presStyleIdx="0" presStyleCnt="3"/>
      <dgm:spPr/>
      <dgm:t>
        <a:bodyPr/>
        <a:lstStyle/>
        <a:p>
          <a:endParaRPr lang="zh-CN" altLang="en-US"/>
        </a:p>
      </dgm:t>
    </dgm:pt>
    <dgm:pt modelId="{FD475967-362C-45AC-9636-D85E36A563DB}" type="pres">
      <dgm:prSet presAssocID="{F0F2A4BD-A601-4C92-90B2-60F144FF229A}" presName="arrow" presStyleLbl="node1" presStyleIdx="1" presStyleCnt="3"/>
      <dgm:spPr/>
      <dgm:t>
        <a:bodyPr/>
        <a:lstStyle/>
        <a:p>
          <a:endParaRPr lang="zh-CN" altLang="en-US"/>
        </a:p>
      </dgm:t>
    </dgm:pt>
    <dgm:pt modelId="{4907487E-7B60-4E3B-A1A9-86A09892BD0B}" type="pres">
      <dgm:prSet presAssocID="{F0F2A4BD-A601-4C92-90B2-60F144FF229A}" presName="descendantArrow" presStyleCnt="0"/>
      <dgm:spPr/>
    </dgm:pt>
    <dgm:pt modelId="{86D8250B-2477-4601-AC16-826D3348F9FE}" type="pres">
      <dgm:prSet presAssocID="{D63DC805-C3EE-4B11-8881-4001783A2E16}" presName="childTextArrow" presStyleLbl="fgAccFollowNode1" presStyleIdx="2" presStyleCnt="6" custScaleX="995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89F815-60FF-4C72-B31C-CDB08855BE82}" type="pres">
      <dgm:prSet presAssocID="{AC05360C-AE39-4E9C-A534-55588D3624F3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9958E8-37E2-4FE7-B993-BDAE077D76AD}" type="pres">
      <dgm:prSet presAssocID="{97E3A7A5-4449-47F3-BC75-AB69561E378D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31B66B-697D-40E8-8838-1AB5E2685304}" type="pres">
      <dgm:prSet presAssocID="{2D5ADFFC-4ADE-4721-83FE-AC6672080DBF}" presName="sp" presStyleCnt="0"/>
      <dgm:spPr/>
    </dgm:pt>
    <dgm:pt modelId="{A5EF3265-19F4-46AD-ABEE-72ACBB7C77CE}" type="pres">
      <dgm:prSet presAssocID="{B6FDE29E-404D-4212-9CAB-1A5A05428FC0}" presName="arrowAndChildren" presStyleCnt="0"/>
      <dgm:spPr/>
    </dgm:pt>
    <dgm:pt modelId="{CF8EF303-A930-42C7-83F7-527F5DA5EE1D}" type="pres">
      <dgm:prSet presAssocID="{B6FDE29E-404D-4212-9CAB-1A5A05428FC0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E3963DDB-1E05-47D3-AF9A-D1CBB32F00EC}" type="pres">
      <dgm:prSet presAssocID="{B6FDE29E-404D-4212-9CAB-1A5A05428FC0}" presName="arrow" presStyleLbl="node1" presStyleIdx="2" presStyleCnt="3"/>
      <dgm:spPr/>
      <dgm:t>
        <a:bodyPr/>
        <a:lstStyle/>
        <a:p>
          <a:endParaRPr lang="zh-CN" altLang="en-US"/>
        </a:p>
      </dgm:t>
    </dgm:pt>
    <dgm:pt modelId="{52CBA179-9679-4FFC-BC49-1793917C0699}" type="pres">
      <dgm:prSet presAssocID="{B6FDE29E-404D-4212-9CAB-1A5A05428FC0}" presName="descendantArrow" presStyleCnt="0"/>
      <dgm:spPr/>
    </dgm:pt>
    <dgm:pt modelId="{7D2915AA-C62A-4EFC-A521-068341D6F3A1}" type="pres">
      <dgm:prSet presAssocID="{9B7FA402-6A05-4A54-B412-EBF4675B74C2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91B6FF1-07C8-40B6-A1FB-DD5CABCE4657}" type="presOf" srcId="{56E82AFC-74A9-4FDF-9F62-739ABF44DED7}" destId="{FCFE49AF-E532-48A0-9395-A5688853BE03}" srcOrd="0" destOrd="0" presId="urn:microsoft.com/office/officeart/2005/8/layout/process4"/>
    <dgm:cxn modelId="{A112B7A6-2119-43F9-A97C-172980247CC1}" srcId="{9AB84A98-822C-485A-9F13-719F60A44530}" destId="{416037B8-E6EA-4273-B092-24CEA5557490}" srcOrd="2" destOrd="0" parTransId="{49F4DFB8-B841-43A8-B452-1A2571D581B7}" sibTransId="{2B8B7103-1AF0-47B6-866D-25D7719CC590}"/>
    <dgm:cxn modelId="{24F4BEBE-9686-4420-83E1-A3925245BDCA}" srcId="{416037B8-E6EA-4273-B092-24CEA5557490}" destId="{6CFBF5BB-5177-46F8-9343-3C0EE3D3ED86}" srcOrd="0" destOrd="0" parTransId="{3176EE73-B4C7-49EC-9F4F-0BD3DEEB038C}" sibTransId="{B28E1B40-0138-482A-A9EB-4799AE35E455}"/>
    <dgm:cxn modelId="{B2125AA9-F0CA-4979-A579-4152FF82755B}" type="presOf" srcId="{B6FDE29E-404D-4212-9CAB-1A5A05428FC0}" destId="{E3963DDB-1E05-47D3-AF9A-D1CBB32F00EC}" srcOrd="1" destOrd="0" presId="urn:microsoft.com/office/officeart/2005/8/layout/process4"/>
    <dgm:cxn modelId="{707DAD9D-8FC9-4131-8CCA-FA43FB13FAE4}" srcId="{9AB84A98-822C-485A-9F13-719F60A44530}" destId="{F0F2A4BD-A601-4C92-90B2-60F144FF229A}" srcOrd="1" destOrd="0" parTransId="{16A6290C-ED94-44D6-AE13-D1EDAA9EE624}" sibTransId="{8C608AF6-6D8C-4DED-963E-EE284102E653}"/>
    <dgm:cxn modelId="{479E6D5C-7F45-40A4-8905-34ED601A1B52}" srcId="{B6FDE29E-404D-4212-9CAB-1A5A05428FC0}" destId="{9B7FA402-6A05-4A54-B412-EBF4675B74C2}" srcOrd="0" destOrd="0" parTransId="{13387BA9-3D58-4EC7-A086-68DACD729173}" sibTransId="{06EC0897-CBFC-4AC6-9C9A-65658DD52045}"/>
    <dgm:cxn modelId="{9352D70E-A50B-41B3-8C19-9F36AA9CE160}" type="presOf" srcId="{9B7FA402-6A05-4A54-B412-EBF4675B74C2}" destId="{7D2915AA-C62A-4EFC-A521-068341D6F3A1}" srcOrd="0" destOrd="0" presId="urn:microsoft.com/office/officeart/2005/8/layout/process4"/>
    <dgm:cxn modelId="{93BAC368-F33C-485F-8BE9-0278282CFDBA}" type="presOf" srcId="{416037B8-E6EA-4273-B092-24CEA5557490}" destId="{00F99A46-48E1-452A-91B4-E4CCFA3943B3}" srcOrd="1" destOrd="0" presId="urn:microsoft.com/office/officeart/2005/8/layout/process4"/>
    <dgm:cxn modelId="{6CB434EF-7A42-4FCE-8BC9-FAAD624074FD}" srcId="{F0F2A4BD-A601-4C92-90B2-60F144FF229A}" destId="{AC05360C-AE39-4E9C-A534-55588D3624F3}" srcOrd="1" destOrd="0" parTransId="{AEFA727D-B1D4-43B2-8A26-38122BA2F11D}" sibTransId="{1D714821-365F-4228-B204-1C00B37217CB}"/>
    <dgm:cxn modelId="{333BAA4F-8BC5-47DA-B9FC-F333C4A0EC56}" type="presOf" srcId="{D63DC805-C3EE-4B11-8881-4001783A2E16}" destId="{86D8250B-2477-4601-AC16-826D3348F9FE}" srcOrd="0" destOrd="0" presId="urn:microsoft.com/office/officeart/2005/8/layout/process4"/>
    <dgm:cxn modelId="{29FE24DE-7061-4509-B921-EED1E0CD3772}" srcId="{F0F2A4BD-A601-4C92-90B2-60F144FF229A}" destId="{D63DC805-C3EE-4B11-8881-4001783A2E16}" srcOrd="0" destOrd="0" parTransId="{E4C28DC7-F825-4152-BE70-0275BD743844}" sibTransId="{BF704DE9-4600-415E-9700-54E76CB2B17F}"/>
    <dgm:cxn modelId="{6F787342-624C-49A8-B346-DAFC2AF10056}" type="presOf" srcId="{F0F2A4BD-A601-4C92-90B2-60F144FF229A}" destId="{8E08A89A-5024-44DF-8529-E539FD213376}" srcOrd="0" destOrd="0" presId="urn:microsoft.com/office/officeart/2005/8/layout/process4"/>
    <dgm:cxn modelId="{77197172-A372-4359-9C37-80B2D2056B3B}" srcId="{416037B8-E6EA-4273-B092-24CEA5557490}" destId="{56E82AFC-74A9-4FDF-9F62-739ABF44DED7}" srcOrd="1" destOrd="0" parTransId="{3CFDFF39-70F5-4986-8E51-6B034BCFB6FA}" sibTransId="{E42536CC-345C-4A4E-BA45-973AAF1A3CA8}"/>
    <dgm:cxn modelId="{7FB37E39-1427-4414-8D31-4A3E6641C89D}" type="presOf" srcId="{F0F2A4BD-A601-4C92-90B2-60F144FF229A}" destId="{FD475967-362C-45AC-9636-D85E36A563DB}" srcOrd="1" destOrd="0" presId="urn:microsoft.com/office/officeart/2005/8/layout/process4"/>
    <dgm:cxn modelId="{24DA8826-1799-46EA-A602-81108DDED376}" type="presOf" srcId="{AC05360C-AE39-4E9C-A534-55588D3624F3}" destId="{F389F815-60FF-4C72-B31C-CDB08855BE82}" srcOrd="0" destOrd="0" presId="urn:microsoft.com/office/officeart/2005/8/layout/process4"/>
    <dgm:cxn modelId="{AFC24E84-FA04-49EC-AA8C-39B803FBD6C2}" type="presOf" srcId="{97E3A7A5-4449-47F3-BC75-AB69561E378D}" destId="{2F9958E8-37E2-4FE7-B993-BDAE077D76AD}" srcOrd="0" destOrd="0" presId="urn:microsoft.com/office/officeart/2005/8/layout/process4"/>
    <dgm:cxn modelId="{B79FDE4E-B6C7-42E2-9A4E-B30DAFEB978F}" srcId="{F0F2A4BD-A601-4C92-90B2-60F144FF229A}" destId="{97E3A7A5-4449-47F3-BC75-AB69561E378D}" srcOrd="2" destOrd="0" parTransId="{882D6F43-2BAF-42D5-921B-969D11FC57E9}" sibTransId="{E6CF1E6F-778E-4318-B325-2DC9D5B3F717}"/>
    <dgm:cxn modelId="{922AE05D-FD8E-47AD-9A24-D6B20350F784}" type="presOf" srcId="{9AB84A98-822C-485A-9F13-719F60A44530}" destId="{0D5ED094-ADF5-4678-BF6D-67F81A5852B0}" srcOrd="0" destOrd="0" presId="urn:microsoft.com/office/officeart/2005/8/layout/process4"/>
    <dgm:cxn modelId="{832AA0C3-68B0-4E6A-BAB4-DF89C3771736}" type="presOf" srcId="{6CFBF5BB-5177-46F8-9343-3C0EE3D3ED86}" destId="{EAC13C04-2491-4B7A-A31C-A8F782E07BF6}" srcOrd="0" destOrd="0" presId="urn:microsoft.com/office/officeart/2005/8/layout/process4"/>
    <dgm:cxn modelId="{E7F62588-F951-44CE-808A-CD634C8DB350}" type="presOf" srcId="{B6FDE29E-404D-4212-9CAB-1A5A05428FC0}" destId="{CF8EF303-A930-42C7-83F7-527F5DA5EE1D}" srcOrd="0" destOrd="0" presId="urn:microsoft.com/office/officeart/2005/8/layout/process4"/>
    <dgm:cxn modelId="{FA2E6658-6107-42FA-8821-BB1A72D39D59}" type="presOf" srcId="{416037B8-E6EA-4273-B092-24CEA5557490}" destId="{1622FEFC-D97A-4D14-A5B5-FE36A4E506B7}" srcOrd="0" destOrd="0" presId="urn:microsoft.com/office/officeart/2005/8/layout/process4"/>
    <dgm:cxn modelId="{A944FE27-4696-408F-8204-C5A4731C9758}" srcId="{9AB84A98-822C-485A-9F13-719F60A44530}" destId="{B6FDE29E-404D-4212-9CAB-1A5A05428FC0}" srcOrd="0" destOrd="0" parTransId="{0208198C-526A-45DC-9BBF-916F33686D3B}" sibTransId="{2D5ADFFC-4ADE-4721-83FE-AC6672080DBF}"/>
    <dgm:cxn modelId="{5C213562-52CE-4CFF-BAEC-C9AF47187CD2}" type="presParOf" srcId="{0D5ED094-ADF5-4678-BF6D-67F81A5852B0}" destId="{22FD5D2E-E887-4B18-AC86-0BA45832146E}" srcOrd="0" destOrd="0" presId="urn:microsoft.com/office/officeart/2005/8/layout/process4"/>
    <dgm:cxn modelId="{9CB01173-C328-4CFA-8E97-54D02A598E7B}" type="presParOf" srcId="{22FD5D2E-E887-4B18-AC86-0BA45832146E}" destId="{1622FEFC-D97A-4D14-A5B5-FE36A4E506B7}" srcOrd="0" destOrd="0" presId="urn:microsoft.com/office/officeart/2005/8/layout/process4"/>
    <dgm:cxn modelId="{3D49D962-C6C7-4464-A838-A82EA23234DB}" type="presParOf" srcId="{22FD5D2E-E887-4B18-AC86-0BA45832146E}" destId="{00F99A46-48E1-452A-91B4-E4CCFA3943B3}" srcOrd="1" destOrd="0" presId="urn:microsoft.com/office/officeart/2005/8/layout/process4"/>
    <dgm:cxn modelId="{EAB2C48B-6613-488E-B7D3-F53D9361ECF0}" type="presParOf" srcId="{22FD5D2E-E887-4B18-AC86-0BA45832146E}" destId="{41CE661C-B6D4-4139-BE6D-640A51F8FFAF}" srcOrd="2" destOrd="0" presId="urn:microsoft.com/office/officeart/2005/8/layout/process4"/>
    <dgm:cxn modelId="{36FEFF2E-85F3-4A20-BD4F-44A30635EF4F}" type="presParOf" srcId="{41CE661C-B6D4-4139-BE6D-640A51F8FFAF}" destId="{EAC13C04-2491-4B7A-A31C-A8F782E07BF6}" srcOrd="0" destOrd="0" presId="urn:microsoft.com/office/officeart/2005/8/layout/process4"/>
    <dgm:cxn modelId="{46863303-1C1D-4459-9C34-D037247ABFA3}" type="presParOf" srcId="{41CE661C-B6D4-4139-BE6D-640A51F8FFAF}" destId="{FCFE49AF-E532-48A0-9395-A5688853BE03}" srcOrd="1" destOrd="0" presId="urn:microsoft.com/office/officeart/2005/8/layout/process4"/>
    <dgm:cxn modelId="{2429F94F-B686-4CB7-B93F-4B7C86A9168F}" type="presParOf" srcId="{0D5ED094-ADF5-4678-BF6D-67F81A5852B0}" destId="{53583268-38B6-44E4-B282-23C1DB15A621}" srcOrd="1" destOrd="0" presId="urn:microsoft.com/office/officeart/2005/8/layout/process4"/>
    <dgm:cxn modelId="{62BA537D-15A1-45A9-A822-D8E319DFB18A}" type="presParOf" srcId="{0D5ED094-ADF5-4678-BF6D-67F81A5852B0}" destId="{262BD9FB-7F33-400E-9B11-0608D2E1D317}" srcOrd="2" destOrd="0" presId="urn:microsoft.com/office/officeart/2005/8/layout/process4"/>
    <dgm:cxn modelId="{5EEB85CD-144A-4230-9B25-F714D006D167}" type="presParOf" srcId="{262BD9FB-7F33-400E-9B11-0608D2E1D317}" destId="{8E08A89A-5024-44DF-8529-E539FD213376}" srcOrd="0" destOrd="0" presId="urn:microsoft.com/office/officeart/2005/8/layout/process4"/>
    <dgm:cxn modelId="{32C6DE10-C1DE-483E-B603-4E979094CBD6}" type="presParOf" srcId="{262BD9FB-7F33-400E-9B11-0608D2E1D317}" destId="{FD475967-362C-45AC-9636-D85E36A563DB}" srcOrd="1" destOrd="0" presId="urn:microsoft.com/office/officeart/2005/8/layout/process4"/>
    <dgm:cxn modelId="{38131405-1864-47F7-B531-370EBEC546CC}" type="presParOf" srcId="{262BD9FB-7F33-400E-9B11-0608D2E1D317}" destId="{4907487E-7B60-4E3B-A1A9-86A09892BD0B}" srcOrd="2" destOrd="0" presId="urn:microsoft.com/office/officeart/2005/8/layout/process4"/>
    <dgm:cxn modelId="{D8DDA247-6B7F-4D9D-8364-1D9B2714AC4A}" type="presParOf" srcId="{4907487E-7B60-4E3B-A1A9-86A09892BD0B}" destId="{86D8250B-2477-4601-AC16-826D3348F9FE}" srcOrd="0" destOrd="0" presId="urn:microsoft.com/office/officeart/2005/8/layout/process4"/>
    <dgm:cxn modelId="{17ED2393-0C57-49C8-949C-92F990361A8E}" type="presParOf" srcId="{4907487E-7B60-4E3B-A1A9-86A09892BD0B}" destId="{F389F815-60FF-4C72-B31C-CDB08855BE82}" srcOrd="1" destOrd="0" presId="urn:microsoft.com/office/officeart/2005/8/layout/process4"/>
    <dgm:cxn modelId="{D732E882-DB0F-4B79-AD57-8247A6F5D09E}" type="presParOf" srcId="{4907487E-7B60-4E3B-A1A9-86A09892BD0B}" destId="{2F9958E8-37E2-4FE7-B993-BDAE077D76AD}" srcOrd="2" destOrd="0" presId="urn:microsoft.com/office/officeart/2005/8/layout/process4"/>
    <dgm:cxn modelId="{589094D4-7F00-4261-A925-251A15E5932B}" type="presParOf" srcId="{0D5ED094-ADF5-4678-BF6D-67F81A5852B0}" destId="{2831B66B-697D-40E8-8838-1AB5E2685304}" srcOrd="3" destOrd="0" presId="urn:microsoft.com/office/officeart/2005/8/layout/process4"/>
    <dgm:cxn modelId="{FEEAFAE1-8C39-41A2-955F-A32CFA589972}" type="presParOf" srcId="{0D5ED094-ADF5-4678-BF6D-67F81A5852B0}" destId="{A5EF3265-19F4-46AD-ABEE-72ACBB7C77CE}" srcOrd="4" destOrd="0" presId="urn:microsoft.com/office/officeart/2005/8/layout/process4"/>
    <dgm:cxn modelId="{9B9236B5-2103-4CD5-ADFA-3412558DB5FD}" type="presParOf" srcId="{A5EF3265-19F4-46AD-ABEE-72ACBB7C77CE}" destId="{CF8EF303-A930-42C7-83F7-527F5DA5EE1D}" srcOrd="0" destOrd="0" presId="urn:microsoft.com/office/officeart/2005/8/layout/process4"/>
    <dgm:cxn modelId="{B9B6E6D9-F80C-497B-8A06-2F221604CBC2}" type="presParOf" srcId="{A5EF3265-19F4-46AD-ABEE-72ACBB7C77CE}" destId="{E3963DDB-1E05-47D3-AF9A-D1CBB32F00EC}" srcOrd="1" destOrd="0" presId="urn:microsoft.com/office/officeart/2005/8/layout/process4"/>
    <dgm:cxn modelId="{3057F468-043C-4447-BFE9-B695F53AFE61}" type="presParOf" srcId="{A5EF3265-19F4-46AD-ABEE-72ACBB7C77CE}" destId="{52CBA179-9679-4FFC-BC49-1793917C0699}" srcOrd="2" destOrd="0" presId="urn:microsoft.com/office/officeart/2005/8/layout/process4"/>
    <dgm:cxn modelId="{2CE7EE91-60DB-4CBC-A36D-69190C05E2D8}" type="presParOf" srcId="{52CBA179-9679-4FFC-BC49-1793917C0699}" destId="{7D2915AA-C62A-4EFC-A521-068341D6F3A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062C8B-CFCE-4F50-82DA-ABF64BAD8741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6D52FD0-5B0E-47EF-87C6-88A2A84588BA}">
      <dgm:prSet phldrT="[文本]"/>
      <dgm:spPr/>
      <dgm:t>
        <a:bodyPr/>
        <a:lstStyle/>
        <a:p>
          <a:r>
            <a:rPr lang="ko-KR" altLang="en-US" dirty="0" smtClean="0"/>
            <a:t>분배중심서버</a:t>
          </a:r>
          <a:endParaRPr lang="zh-CN" altLang="en-US" dirty="0"/>
        </a:p>
      </dgm:t>
    </dgm:pt>
    <dgm:pt modelId="{D1EAAF2F-A3B9-4374-8271-13CBFA778FA5}" type="parTrans" cxnId="{7A376E2E-1E8A-42BB-A436-B84DDF7C02D8}">
      <dgm:prSet/>
      <dgm:spPr/>
      <dgm:t>
        <a:bodyPr/>
        <a:lstStyle/>
        <a:p>
          <a:endParaRPr lang="zh-CN" altLang="en-US"/>
        </a:p>
      </dgm:t>
    </dgm:pt>
    <dgm:pt modelId="{41BB2288-82EF-4D0C-A788-6A4252F1F904}" type="sibTrans" cxnId="{7A376E2E-1E8A-42BB-A436-B84DDF7C02D8}">
      <dgm:prSet/>
      <dgm:spPr/>
      <dgm:t>
        <a:bodyPr/>
        <a:lstStyle/>
        <a:p>
          <a:endParaRPr lang="zh-CN" altLang="en-US"/>
        </a:p>
      </dgm:t>
    </dgm:pt>
    <dgm:pt modelId="{45FE6867-67D0-417D-801F-0FF61EF93049}">
      <dgm:prSet phldrT="[文本]"/>
      <dgm:spPr/>
      <dgm:t>
        <a:bodyPr/>
        <a:lstStyle/>
        <a:p>
          <a:r>
            <a:rPr lang="ko-KR" altLang="en-US" dirty="0" smtClean="0"/>
            <a:t>게임서버</a:t>
          </a:r>
          <a:r>
            <a:rPr lang="en-US" altLang="ko-KR" dirty="0" smtClean="0"/>
            <a:t>1</a:t>
          </a:r>
          <a:endParaRPr lang="zh-CN" altLang="en-US" dirty="0"/>
        </a:p>
      </dgm:t>
    </dgm:pt>
    <dgm:pt modelId="{F1BA3223-4DE3-41EC-B872-4D18014205AD}" type="parTrans" cxnId="{7B2012D1-488D-41B8-BD38-2C587FB6A4EC}">
      <dgm:prSet/>
      <dgm:spPr/>
      <dgm:t>
        <a:bodyPr/>
        <a:lstStyle/>
        <a:p>
          <a:endParaRPr lang="zh-CN" altLang="en-US"/>
        </a:p>
      </dgm:t>
    </dgm:pt>
    <dgm:pt modelId="{929F1729-2FC1-42AB-8CC2-6D69B9B811B7}" type="sibTrans" cxnId="{7B2012D1-488D-41B8-BD38-2C587FB6A4EC}">
      <dgm:prSet/>
      <dgm:spPr/>
      <dgm:t>
        <a:bodyPr/>
        <a:lstStyle/>
        <a:p>
          <a:endParaRPr lang="zh-CN" altLang="en-US"/>
        </a:p>
      </dgm:t>
    </dgm:pt>
    <dgm:pt modelId="{FB8E3BFB-13D9-4E51-84D3-919FD5FCC564}">
      <dgm:prSet phldrT="[文本]"/>
      <dgm:spPr/>
      <dgm:t>
        <a:bodyPr/>
        <a:lstStyle/>
        <a:p>
          <a:r>
            <a:rPr lang="en-US" altLang="zh-CN" dirty="0" err="1" smtClean="0"/>
            <a:t>Redis</a:t>
          </a:r>
          <a:r>
            <a:rPr lang="ko-KR" altLang="en-US" dirty="0" err="1" smtClean="0"/>
            <a:t>인스턴스</a:t>
          </a:r>
          <a:endParaRPr lang="en-US" altLang="zh-CN" dirty="0" smtClean="0"/>
        </a:p>
        <a:p>
          <a:r>
            <a:rPr lang="en-US" altLang="zh-CN" dirty="0" smtClean="0"/>
            <a:t>6379</a:t>
          </a:r>
          <a:r>
            <a:rPr lang="ko-KR" altLang="en-US" dirty="0" smtClean="0"/>
            <a:t>포트</a:t>
          </a:r>
          <a:endParaRPr lang="zh-CN" altLang="en-US" dirty="0"/>
        </a:p>
      </dgm:t>
    </dgm:pt>
    <dgm:pt modelId="{7CBDF1FE-ABCF-4788-990C-4425FE9D507F}" type="parTrans" cxnId="{A30299EC-F599-4097-8F2E-851F89943241}">
      <dgm:prSet/>
      <dgm:spPr/>
      <dgm:t>
        <a:bodyPr/>
        <a:lstStyle/>
        <a:p>
          <a:endParaRPr lang="zh-CN" altLang="en-US"/>
        </a:p>
      </dgm:t>
    </dgm:pt>
    <dgm:pt modelId="{241EB0DE-AAD1-4BEB-B08C-75388C8BC622}" type="sibTrans" cxnId="{A30299EC-F599-4097-8F2E-851F89943241}">
      <dgm:prSet/>
      <dgm:spPr/>
      <dgm:t>
        <a:bodyPr/>
        <a:lstStyle/>
        <a:p>
          <a:endParaRPr lang="zh-CN" altLang="en-US"/>
        </a:p>
      </dgm:t>
    </dgm:pt>
    <dgm:pt modelId="{E1932240-FC19-4C13-8764-1679989C7100}">
      <dgm:prSet phldrT="[文本]"/>
      <dgm:spPr/>
      <dgm:t>
        <a:bodyPr/>
        <a:lstStyle/>
        <a:p>
          <a:r>
            <a:rPr lang="ko-KR" altLang="en-US" dirty="0" smtClean="0"/>
            <a:t>게임서버</a:t>
          </a:r>
          <a:r>
            <a:rPr lang="en-US" altLang="ko-KR" dirty="0" smtClean="0"/>
            <a:t>2</a:t>
          </a:r>
          <a:endParaRPr lang="zh-CN" altLang="en-US" dirty="0"/>
        </a:p>
      </dgm:t>
    </dgm:pt>
    <dgm:pt modelId="{7D15664F-E47C-401C-9189-26103489CEA3}" type="sibTrans" cxnId="{A5AC6111-A898-4E3E-A1CE-DBE238DBCDD2}">
      <dgm:prSet/>
      <dgm:spPr/>
      <dgm:t>
        <a:bodyPr/>
        <a:lstStyle/>
        <a:p>
          <a:endParaRPr lang="zh-CN" altLang="en-US"/>
        </a:p>
      </dgm:t>
    </dgm:pt>
    <dgm:pt modelId="{56A1B60D-7F22-45E5-8BE0-8F19A5EE1082}" type="parTrans" cxnId="{A5AC6111-A898-4E3E-A1CE-DBE238DBCDD2}">
      <dgm:prSet/>
      <dgm:spPr/>
      <dgm:t>
        <a:bodyPr/>
        <a:lstStyle/>
        <a:p>
          <a:endParaRPr lang="zh-CN" altLang="en-US"/>
        </a:p>
      </dgm:t>
    </dgm:pt>
    <dgm:pt modelId="{1F20E6AF-4D50-4A28-93BF-11A3F60E49A2}">
      <dgm:prSet phldrT="[文本]"/>
      <dgm:spPr/>
      <dgm:t>
        <a:bodyPr/>
        <a:lstStyle/>
        <a:p>
          <a:r>
            <a:rPr lang="en-US" altLang="zh-CN" smtClean="0"/>
            <a:t>DB</a:t>
          </a:r>
          <a:endParaRPr lang="en-US" altLang="zh-CN" dirty="0" smtClean="0"/>
        </a:p>
      </dgm:t>
    </dgm:pt>
    <dgm:pt modelId="{55AA8C8D-F769-4D8E-9E8A-C7AD6E0A4263}" type="parTrans" cxnId="{DEDF2711-2D3D-417D-A689-396D68F7551B}">
      <dgm:prSet/>
      <dgm:spPr/>
      <dgm:t>
        <a:bodyPr/>
        <a:lstStyle/>
        <a:p>
          <a:endParaRPr lang="zh-CN" altLang="en-US"/>
        </a:p>
      </dgm:t>
    </dgm:pt>
    <dgm:pt modelId="{E26AC24B-60CB-4519-AB81-A69287A18AC9}" type="sibTrans" cxnId="{DEDF2711-2D3D-417D-A689-396D68F7551B}">
      <dgm:prSet/>
      <dgm:spPr/>
      <dgm:t>
        <a:bodyPr/>
        <a:lstStyle/>
        <a:p>
          <a:endParaRPr lang="zh-CN" altLang="en-US"/>
        </a:p>
      </dgm:t>
    </dgm:pt>
    <dgm:pt modelId="{884BE7D2-EFD6-469C-8B37-1433CE299DEA}">
      <dgm:prSet phldrT="[文本]"/>
      <dgm:spPr/>
      <dgm:t>
        <a:bodyPr/>
        <a:lstStyle/>
        <a:p>
          <a:r>
            <a:rPr lang="ko-KR" altLang="en-US" dirty="0" smtClean="0"/>
            <a:t>게임서버</a:t>
          </a:r>
          <a:r>
            <a:rPr lang="en-US" altLang="ko-KR" dirty="0" smtClean="0"/>
            <a:t>N</a:t>
          </a:r>
          <a:endParaRPr lang="en-US" altLang="zh-CN" dirty="0" smtClean="0"/>
        </a:p>
      </dgm:t>
    </dgm:pt>
    <dgm:pt modelId="{0C95E35C-E026-4011-B251-BCD19932D986}" type="parTrans" cxnId="{657BA6A5-6D75-4C88-9C0A-F70BECD119E6}">
      <dgm:prSet/>
      <dgm:spPr/>
      <dgm:t>
        <a:bodyPr/>
        <a:lstStyle/>
        <a:p>
          <a:endParaRPr lang="zh-CN" altLang="en-US"/>
        </a:p>
      </dgm:t>
    </dgm:pt>
    <dgm:pt modelId="{1279D112-1F55-4747-A91A-0C6528C38092}" type="sibTrans" cxnId="{657BA6A5-6D75-4C88-9C0A-F70BECD119E6}">
      <dgm:prSet/>
      <dgm:spPr/>
      <dgm:t>
        <a:bodyPr/>
        <a:lstStyle/>
        <a:p>
          <a:endParaRPr lang="zh-CN" altLang="en-US"/>
        </a:p>
      </dgm:t>
    </dgm:pt>
    <dgm:pt modelId="{5545FDD0-53AC-4C73-8F5D-A0117993C3B3}">
      <dgm:prSet phldrT="[文本]"/>
      <dgm:spPr/>
      <dgm:t>
        <a:bodyPr/>
        <a:lstStyle/>
        <a:p>
          <a:r>
            <a:rPr lang="en-US" altLang="zh-CN" dirty="0" err="1" smtClean="0"/>
            <a:t>Redis</a:t>
          </a:r>
          <a:r>
            <a:rPr lang="ko-KR" altLang="en-US" dirty="0" err="1" smtClean="0"/>
            <a:t>인스턴스</a:t>
          </a:r>
          <a:endParaRPr lang="en-US" altLang="zh-CN" dirty="0" smtClean="0"/>
        </a:p>
        <a:p>
          <a:r>
            <a:rPr lang="en-US" altLang="zh-CN" dirty="0" smtClean="0"/>
            <a:t>6381</a:t>
          </a:r>
          <a:r>
            <a:rPr lang="ko-KR" altLang="en-US" dirty="0" smtClean="0"/>
            <a:t>포트</a:t>
          </a:r>
          <a:endParaRPr lang="en-US" altLang="zh-CN" dirty="0" smtClean="0"/>
        </a:p>
      </dgm:t>
    </dgm:pt>
    <dgm:pt modelId="{481CDC51-B578-45AB-865D-42EE6ADFA2BD}" type="parTrans" cxnId="{37FB5DC5-1099-4463-900C-4822C4F5952C}">
      <dgm:prSet/>
      <dgm:spPr/>
      <dgm:t>
        <a:bodyPr/>
        <a:lstStyle/>
        <a:p>
          <a:endParaRPr lang="zh-CN" altLang="en-US"/>
        </a:p>
      </dgm:t>
    </dgm:pt>
    <dgm:pt modelId="{9EDD636B-C6EA-4138-BF3D-ECA998E4E640}" type="sibTrans" cxnId="{37FB5DC5-1099-4463-900C-4822C4F5952C}">
      <dgm:prSet/>
      <dgm:spPr/>
      <dgm:t>
        <a:bodyPr/>
        <a:lstStyle/>
        <a:p>
          <a:endParaRPr lang="zh-CN" altLang="en-US"/>
        </a:p>
      </dgm:t>
    </dgm:pt>
    <dgm:pt modelId="{D59C8C74-6744-476F-AD2F-8773CE92621B}">
      <dgm:prSet phldrT="[文本]"/>
      <dgm:spPr/>
      <dgm:t>
        <a:bodyPr/>
        <a:lstStyle/>
        <a:p>
          <a:r>
            <a:rPr lang="en-US" altLang="zh-CN" dirty="0" smtClean="0"/>
            <a:t>DB</a:t>
          </a:r>
        </a:p>
      </dgm:t>
    </dgm:pt>
    <dgm:pt modelId="{AC6F8055-F963-4003-914D-3707656568F1}" type="sibTrans" cxnId="{07C2CD43-5E76-4263-A8C6-AFBB5F11E626}">
      <dgm:prSet/>
      <dgm:spPr/>
      <dgm:t>
        <a:bodyPr/>
        <a:lstStyle/>
        <a:p>
          <a:endParaRPr lang="zh-CN" altLang="en-US"/>
        </a:p>
      </dgm:t>
    </dgm:pt>
    <dgm:pt modelId="{10039898-A987-48F0-8B54-7282E76E2DBD}" type="parTrans" cxnId="{07C2CD43-5E76-4263-A8C6-AFBB5F11E626}">
      <dgm:prSet/>
      <dgm:spPr/>
      <dgm:t>
        <a:bodyPr/>
        <a:lstStyle/>
        <a:p>
          <a:endParaRPr lang="zh-CN" altLang="en-US"/>
        </a:p>
      </dgm:t>
    </dgm:pt>
    <dgm:pt modelId="{4447AC0D-FBAD-4B96-9980-F70D6BABED0E}">
      <dgm:prSet phldrT="[文本]"/>
      <dgm:spPr/>
      <dgm:t>
        <a:bodyPr/>
        <a:lstStyle/>
        <a:p>
          <a:r>
            <a:rPr lang="en-US" altLang="zh-CN" smtClean="0"/>
            <a:t>DB</a:t>
          </a:r>
          <a:endParaRPr lang="zh-CN" altLang="en-US" dirty="0"/>
        </a:p>
      </dgm:t>
    </dgm:pt>
    <dgm:pt modelId="{511E3DA1-05E2-460A-B1C2-2453769A77C9}" type="sibTrans" cxnId="{685B598C-6F03-4048-9AC0-79DD0F925C02}">
      <dgm:prSet/>
      <dgm:spPr/>
      <dgm:t>
        <a:bodyPr/>
        <a:lstStyle/>
        <a:p>
          <a:endParaRPr lang="zh-CN" altLang="en-US"/>
        </a:p>
      </dgm:t>
    </dgm:pt>
    <dgm:pt modelId="{15E75B52-4F41-4C6D-B5B0-8E701627990F}" type="parTrans" cxnId="{685B598C-6F03-4048-9AC0-79DD0F925C02}">
      <dgm:prSet/>
      <dgm:spPr/>
      <dgm:t>
        <a:bodyPr/>
        <a:lstStyle/>
        <a:p>
          <a:endParaRPr lang="zh-CN" altLang="en-US"/>
        </a:p>
      </dgm:t>
    </dgm:pt>
    <dgm:pt modelId="{8723DEF7-BD1E-49C7-B7A2-F869B04BD51A}">
      <dgm:prSet phldrT="[文本]"/>
      <dgm:spPr/>
      <dgm:t>
        <a:bodyPr/>
        <a:lstStyle/>
        <a:p>
          <a:r>
            <a:rPr lang="en-US" altLang="zh-CN" dirty="0" err="1" smtClean="0"/>
            <a:t>Redis</a:t>
          </a:r>
          <a:r>
            <a:rPr lang="ko-KR" altLang="en-US" dirty="0" err="1" smtClean="0"/>
            <a:t>인스턴스</a:t>
          </a:r>
          <a:endParaRPr lang="en-US" altLang="zh-CN" dirty="0" smtClean="0"/>
        </a:p>
        <a:p>
          <a:r>
            <a:rPr lang="en-US" altLang="zh-CN" dirty="0" smtClean="0"/>
            <a:t>6380</a:t>
          </a:r>
          <a:r>
            <a:rPr lang="ko-KR" altLang="en-US" dirty="0" smtClean="0"/>
            <a:t>포트</a:t>
          </a:r>
          <a:endParaRPr lang="en-US" altLang="zh-CN" dirty="0" smtClean="0"/>
        </a:p>
      </dgm:t>
    </dgm:pt>
    <dgm:pt modelId="{03ECD2C7-9818-4423-8BA7-35AFE148D7F5}" type="sibTrans" cxnId="{E679AAC5-0A38-4F53-BE24-516559EF7909}">
      <dgm:prSet/>
      <dgm:spPr/>
      <dgm:t>
        <a:bodyPr/>
        <a:lstStyle/>
        <a:p>
          <a:endParaRPr lang="zh-CN" altLang="en-US"/>
        </a:p>
      </dgm:t>
    </dgm:pt>
    <dgm:pt modelId="{A3EE334F-6B5E-4F1A-8E0D-FA27B385DEE8}" type="parTrans" cxnId="{E679AAC5-0A38-4F53-BE24-516559EF7909}">
      <dgm:prSet/>
      <dgm:spPr/>
      <dgm:t>
        <a:bodyPr/>
        <a:lstStyle/>
        <a:p>
          <a:endParaRPr lang="zh-CN" altLang="en-US"/>
        </a:p>
      </dgm:t>
    </dgm:pt>
    <dgm:pt modelId="{7FC3EE68-1797-4B6E-A2CF-8106934100FD}" type="pres">
      <dgm:prSet presAssocID="{61062C8B-CFCE-4F50-82DA-ABF64BAD874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321EFF6-3C02-4759-8071-692E30F767C9}" type="pres">
      <dgm:prSet presAssocID="{61062C8B-CFCE-4F50-82DA-ABF64BAD8741}" presName="hierFlow" presStyleCnt="0"/>
      <dgm:spPr/>
    </dgm:pt>
    <dgm:pt modelId="{61FFF49C-634F-410E-A68C-0C0C77E4BF43}" type="pres">
      <dgm:prSet presAssocID="{61062C8B-CFCE-4F50-82DA-ABF64BAD874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1A59E13-EA11-460F-8DC1-AE23B5A426B7}" type="pres">
      <dgm:prSet presAssocID="{06D52FD0-5B0E-47EF-87C6-88A2A84588BA}" presName="Name14" presStyleCnt="0"/>
      <dgm:spPr/>
    </dgm:pt>
    <dgm:pt modelId="{18C231D2-C5E8-4C78-B147-8DB4F667C525}" type="pres">
      <dgm:prSet presAssocID="{06D52FD0-5B0E-47EF-87C6-88A2A84588BA}" presName="level1Shape" presStyleLbl="node0" presStyleIdx="0" presStyleCnt="1" custScaleX="143265" custLinFactNeighborY="-875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9B7454C-ACCD-46D0-862C-988F865DA887}" type="pres">
      <dgm:prSet presAssocID="{06D52FD0-5B0E-47EF-87C6-88A2A84588BA}" presName="hierChild2" presStyleCnt="0"/>
      <dgm:spPr/>
    </dgm:pt>
    <dgm:pt modelId="{ADB267C5-4EBE-47BA-803E-E6B910151F1E}" type="pres">
      <dgm:prSet presAssocID="{F1BA3223-4DE3-41EC-B872-4D18014205AD}" presName="Name19" presStyleLbl="parChTrans1D2" presStyleIdx="0" presStyleCnt="3"/>
      <dgm:spPr/>
      <dgm:t>
        <a:bodyPr/>
        <a:lstStyle/>
        <a:p>
          <a:endParaRPr lang="zh-CN" altLang="en-US"/>
        </a:p>
      </dgm:t>
    </dgm:pt>
    <dgm:pt modelId="{166E7A52-A6A7-4F0D-889A-31E7F33629BB}" type="pres">
      <dgm:prSet presAssocID="{45FE6867-67D0-417D-801F-0FF61EF93049}" presName="Name21" presStyleCnt="0"/>
      <dgm:spPr/>
    </dgm:pt>
    <dgm:pt modelId="{31BFB085-1E80-45B0-80E9-4D50E4764DBF}" type="pres">
      <dgm:prSet presAssocID="{45FE6867-67D0-417D-801F-0FF61EF93049}" presName="level2Shape" presStyleLbl="node2" presStyleIdx="0" presStyleCnt="3" custScaleX="134433" custLinFactNeighborX="-2578" custLinFactNeighborY="-41928"/>
      <dgm:spPr/>
      <dgm:t>
        <a:bodyPr/>
        <a:lstStyle/>
        <a:p>
          <a:endParaRPr lang="zh-CN" altLang="en-US"/>
        </a:p>
      </dgm:t>
    </dgm:pt>
    <dgm:pt modelId="{1D75BEF7-71A6-4B26-9E60-AF2E3F4B0D12}" type="pres">
      <dgm:prSet presAssocID="{45FE6867-67D0-417D-801F-0FF61EF93049}" presName="hierChild3" presStyleCnt="0"/>
      <dgm:spPr/>
    </dgm:pt>
    <dgm:pt modelId="{EF34C4E6-DE2A-401A-B80D-F0B095DE5E97}" type="pres">
      <dgm:prSet presAssocID="{7CBDF1FE-ABCF-4788-990C-4425FE9D507F}" presName="Name19" presStyleLbl="parChTrans1D3" presStyleIdx="0" presStyleCnt="6"/>
      <dgm:spPr/>
      <dgm:t>
        <a:bodyPr/>
        <a:lstStyle/>
        <a:p>
          <a:endParaRPr lang="zh-CN" altLang="en-US"/>
        </a:p>
      </dgm:t>
    </dgm:pt>
    <dgm:pt modelId="{F34D65F2-6570-4876-94FE-B69B14ED857C}" type="pres">
      <dgm:prSet presAssocID="{FB8E3BFB-13D9-4E51-84D3-919FD5FCC564}" presName="Name21" presStyleCnt="0"/>
      <dgm:spPr/>
    </dgm:pt>
    <dgm:pt modelId="{83DAFFFC-5666-4B3E-8A2A-5F2566562FAA}" type="pres">
      <dgm:prSet presAssocID="{FB8E3BFB-13D9-4E51-84D3-919FD5FCC564}" presName="level2Shape" presStyleLbl="node3" presStyleIdx="0" presStyleCnt="6"/>
      <dgm:spPr/>
      <dgm:t>
        <a:bodyPr/>
        <a:lstStyle/>
        <a:p>
          <a:endParaRPr lang="zh-CN" altLang="en-US"/>
        </a:p>
      </dgm:t>
    </dgm:pt>
    <dgm:pt modelId="{A422C594-0FBA-46E8-8AA6-168CBF02AF42}" type="pres">
      <dgm:prSet presAssocID="{FB8E3BFB-13D9-4E51-84D3-919FD5FCC564}" presName="hierChild3" presStyleCnt="0"/>
      <dgm:spPr/>
    </dgm:pt>
    <dgm:pt modelId="{1EA851B5-74DD-4D9E-A91D-F41747F239D7}" type="pres">
      <dgm:prSet presAssocID="{15E75B52-4F41-4C6D-B5B0-8E701627990F}" presName="Name19" presStyleLbl="parChTrans1D3" presStyleIdx="1" presStyleCnt="6"/>
      <dgm:spPr/>
      <dgm:t>
        <a:bodyPr/>
        <a:lstStyle/>
        <a:p>
          <a:endParaRPr lang="zh-CN" altLang="en-US"/>
        </a:p>
      </dgm:t>
    </dgm:pt>
    <dgm:pt modelId="{421E707B-F0D9-42A0-9FE7-9221C6F8D393}" type="pres">
      <dgm:prSet presAssocID="{4447AC0D-FBAD-4B96-9980-F70D6BABED0E}" presName="Name21" presStyleCnt="0"/>
      <dgm:spPr/>
    </dgm:pt>
    <dgm:pt modelId="{4B71AF9F-3178-4D8F-8923-DAACB4D95A38}" type="pres">
      <dgm:prSet presAssocID="{4447AC0D-FBAD-4B96-9980-F70D6BABED0E}" presName="level2Shape" presStyleLbl="node3" presStyleIdx="1" presStyleCnt="6"/>
      <dgm:spPr/>
      <dgm:t>
        <a:bodyPr/>
        <a:lstStyle/>
        <a:p>
          <a:endParaRPr lang="zh-CN" altLang="en-US"/>
        </a:p>
      </dgm:t>
    </dgm:pt>
    <dgm:pt modelId="{F0030CD2-0000-47C7-8A0E-AA9D7D4E2966}" type="pres">
      <dgm:prSet presAssocID="{4447AC0D-FBAD-4B96-9980-F70D6BABED0E}" presName="hierChild3" presStyleCnt="0"/>
      <dgm:spPr/>
    </dgm:pt>
    <dgm:pt modelId="{8AD45C60-5F01-4AE8-B019-C28DDD8F8B6D}" type="pres">
      <dgm:prSet presAssocID="{56A1B60D-7F22-45E5-8BE0-8F19A5EE1082}" presName="Name19" presStyleLbl="parChTrans1D2" presStyleIdx="1" presStyleCnt="3"/>
      <dgm:spPr/>
      <dgm:t>
        <a:bodyPr/>
        <a:lstStyle/>
        <a:p>
          <a:endParaRPr lang="zh-CN" altLang="en-US"/>
        </a:p>
      </dgm:t>
    </dgm:pt>
    <dgm:pt modelId="{E6D7447D-A8F6-40A4-90F2-0E02764D6EB9}" type="pres">
      <dgm:prSet presAssocID="{E1932240-FC19-4C13-8764-1679989C7100}" presName="Name21" presStyleCnt="0"/>
      <dgm:spPr/>
    </dgm:pt>
    <dgm:pt modelId="{AB6F2366-CE62-4DBD-B25F-AED60C063009}" type="pres">
      <dgm:prSet presAssocID="{E1932240-FC19-4C13-8764-1679989C7100}" presName="level2Shape" presStyleLbl="node2" presStyleIdx="1" presStyleCnt="3" custScaleX="160481" custLinFactNeighborX="-2096" custLinFactNeighborY="-41928"/>
      <dgm:spPr/>
      <dgm:t>
        <a:bodyPr/>
        <a:lstStyle/>
        <a:p>
          <a:endParaRPr lang="zh-CN" altLang="en-US"/>
        </a:p>
      </dgm:t>
    </dgm:pt>
    <dgm:pt modelId="{E1249678-08A8-4207-82B4-EDC4A06B645B}" type="pres">
      <dgm:prSet presAssocID="{E1932240-FC19-4C13-8764-1679989C7100}" presName="hierChild3" presStyleCnt="0"/>
      <dgm:spPr/>
    </dgm:pt>
    <dgm:pt modelId="{B3240585-1DDF-4EC8-B111-DAB9E056C3E4}" type="pres">
      <dgm:prSet presAssocID="{A3EE334F-6B5E-4F1A-8E0D-FA27B385DEE8}" presName="Name19" presStyleLbl="parChTrans1D3" presStyleIdx="2" presStyleCnt="6"/>
      <dgm:spPr/>
      <dgm:t>
        <a:bodyPr/>
        <a:lstStyle/>
        <a:p>
          <a:endParaRPr lang="zh-CN" altLang="en-US"/>
        </a:p>
      </dgm:t>
    </dgm:pt>
    <dgm:pt modelId="{4EEF6313-C81B-4CBD-A59E-C7DBECB8B6CD}" type="pres">
      <dgm:prSet presAssocID="{8723DEF7-BD1E-49C7-B7A2-F869B04BD51A}" presName="Name21" presStyleCnt="0"/>
      <dgm:spPr/>
    </dgm:pt>
    <dgm:pt modelId="{B711E036-3916-4BF3-86E5-1CEDB3FADA76}" type="pres">
      <dgm:prSet presAssocID="{8723DEF7-BD1E-49C7-B7A2-F869B04BD51A}" presName="level2Shape" presStyleLbl="node3" presStyleIdx="2" presStyleCnt="6"/>
      <dgm:spPr/>
      <dgm:t>
        <a:bodyPr/>
        <a:lstStyle/>
        <a:p>
          <a:endParaRPr lang="zh-CN" altLang="en-US"/>
        </a:p>
      </dgm:t>
    </dgm:pt>
    <dgm:pt modelId="{BF789C4B-772D-4F3F-A790-F775C5E6B546}" type="pres">
      <dgm:prSet presAssocID="{8723DEF7-BD1E-49C7-B7A2-F869B04BD51A}" presName="hierChild3" presStyleCnt="0"/>
      <dgm:spPr/>
    </dgm:pt>
    <dgm:pt modelId="{D265B462-C6B7-4CD5-ACF2-EA17C2D06F06}" type="pres">
      <dgm:prSet presAssocID="{55AA8C8D-F769-4D8E-9E8A-C7AD6E0A4263}" presName="Name19" presStyleLbl="parChTrans1D3" presStyleIdx="3" presStyleCnt="6"/>
      <dgm:spPr/>
      <dgm:t>
        <a:bodyPr/>
        <a:lstStyle/>
        <a:p>
          <a:endParaRPr lang="zh-CN" altLang="en-US"/>
        </a:p>
      </dgm:t>
    </dgm:pt>
    <dgm:pt modelId="{064E0243-F8B6-4B39-82C8-0DBDE1A2CDB3}" type="pres">
      <dgm:prSet presAssocID="{1F20E6AF-4D50-4A28-93BF-11A3F60E49A2}" presName="Name21" presStyleCnt="0"/>
      <dgm:spPr/>
    </dgm:pt>
    <dgm:pt modelId="{FBC5DF6C-4BDE-4334-832C-F39364989BD7}" type="pres">
      <dgm:prSet presAssocID="{1F20E6AF-4D50-4A28-93BF-11A3F60E49A2}" presName="level2Shape" presStyleLbl="node3" presStyleIdx="3" presStyleCnt="6"/>
      <dgm:spPr/>
      <dgm:t>
        <a:bodyPr/>
        <a:lstStyle/>
        <a:p>
          <a:endParaRPr lang="zh-CN" altLang="en-US"/>
        </a:p>
      </dgm:t>
    </dgm:pt>
    <dgm:pt modelId="{1479E41B-15CE-4A66-A5F1-90BF7A886182}" type="pres">
      <dgm:prSet presAssocID="{1F20E6AF-4D50-4A28-93BF-11A3F60E49A2}" presName="hierChild3" presStyleCnt="0"/>
      <dgm:spPr/>
    </dgm:pt>
    <dgm:pt modelId="{DB760F71-6DD1-4756-973F-D5FBDF559061}" type="pres">
      <dgm:prSet presAssocID="{0C95E35C-E026-4011-B251-BCD19932D986}" presName="Name19" presStyleLbl="parChTrans1D2" presStyleIdx="2" presStyleCnt="3"/>
      <dgm:spPr/>
      <dgm:t>
        <a:bodyPr/>
        <a:lstStyle/>
        <a:p>
          <a:endParaRPr lang="zh-CN" altLang="en-US"/>
        </a:p>
      </dgm:t>
    </dgm:pt>
    <dgm:pt modelId="{7C5616DB-E95D-4FCC-B200-66C4FCF317DE}" type="pres">
      <dgm:prSet presAssocID="{884BE7D2-EFD6-469C-8B37-1433CE299DEA}" presName="Name21" presStyleCnt="0"/>
      <dgm:spPr/>
    </dgm:pt>
    <dgm:pt modelId="{A26ACD9D-5DD4-49C7-BF8F-5A4503357DDE}" type="pres">
      <dgm:prSet presAssocID="{884BE7D2-EFD6-469C-8B37-1433CE299DEA}" presName="level2Shape" presStyleLbl="node2" presStyleIdx="2" presStyleCnt="3" custScaleX="134433" custLinFactNeighborX="4898" custLinFactNeighborY="-41928"/>
      <dgm:spPr/>
      <dgm:t>
        <a:bodyPr/>
        <a:lstStyle/>
        <a:p>
          <a:endParaRPr lang="zh-CN" altLang="en-US"/>
        </a:p>
      </dgm:t>
    </dgm:pt>
    <dgm:pt modelId="{09481408-2E77-4E33-9665-E0CC6A46F2B3}" type="pres">
      <dgm:prSet presAssocID="{884BE7D2-EFD6-469C-8B37-1433CE299DEA}" presName="hierChild3" presStyleCnt="0"/>
      <dgm:spPr/>
    </dgm:pt>
    <dgm:pt modelId="{5335D7BC-B986-423F-B133-3AE98132C8A1}" type="pres">
      <dgm:prSet presAssocID="{481CDC51-B578-45AB-865D-42EE6ADFA2BD}" presName="Name19" presStyleLbl="parChTrans1D3" presStyleIdx="4" presStyleCnt="6"/>
      <dgm:spPr/>
      <dgm:t>
        <a:bodyPr/>
        <a:lstStyle/>
        <a:p>
          <a:endParaRPr lang="zh-CN" altLang="en-US"/>
        </a:p>
      </dgm:t>
    </dgm:pt>
    <dgm:pt modelId="{CD9C2AC7-02E2-4A06-967F-67B6E89F8F6E}" type="pres">
      <dgm:prSet presAssocID="{5545FDD0-53AC-4C73-8F5D-A0117993C3B3}" presName="Name21" presStyleCnt="0"/>
      <dgm:spPr/>
    </dgm:pt>
    <dgm:pt modelId="{9C85C0D0-5BFE-4CCE-BADC-A355390D6E82}" type="pres">
      <dgm:prSet presAssocID="{5545FDD0-53AC-4C73-8F5D-A0117993C3B3}" presName="level2Shape" presStyleLbl="node3" presStyleIdx="4" presStyleCnt="6"/>
      <dgm:spPr/>
      <dgm:t>
        <a:bodyPr/>
        <a:lstStyle/>
        <a:p>
          <a:endParaRPr lang="zh-CN" altLang="en-US"/>
        </a:p>
      </dgm:t>
    </dgm:pt>
    <dgm:pt modelId="{CDF0BB71-35A5-44FA-9979-4756070537FF}" type="pres">
      <dgm:prSet presAssocID="{5545FDD0-53AC-4C73-8F5D-A0117993C3B3}" presName="hierChild3" presStyleCnt="0"/>
      <dgm:spPr/>
    </dgm:pt>
    <dgm:pt modelId="{2AA94BFF-5E3F-40C4-860B-4D2202C3B12A}" type="pres">
      <dgm:prSet presAssocID="{10039898-A987-48F0-8B54-7282E76E2DBD}" presName="Name19" presStyleLbl="parChTrans1D3" presStyleIdx="5" presStyleCnt="6"/>
      <dgm:spPr/>
      <dgm:t>
        <a:bodyPr/>
        <a:lstStyle/>
        <a:p>
          <a:endParaRPr lang="zh-CN" altLang="en-US"/>
        </a:p>
      </dgm:t>
    </dgm:pt>
    <dgm:pt modelId="{F0AA6992-1009-44A5-9857-DD1DEC84155A}" type="pres">
      <dgm:prSet presAssocID="{D59C8C74-6744-476F-AD2F-8773CE92621B}" presName="Name21" presStyleCnt="0"/>
      <dgm:spPr/>
    </dgm:pt>
    <dgm:pt modelId="{3761A1C0-AAF8-4156-B304-9CC2B5BD301C}" type="pres">
      <dgm:prSet presAssocID="{D59C8C74-6744-476F-AD2F-8773CE92621B}" presName="level2Shape" presStyleLbl="node3" presStyleIdx="5" presStyleCnt="6"/>
      <dgm:spPr/>
      <dgm:t>
        <a:bodyPr/>
        <a:lstStyle/>
        <a:p>
          <a:endParaRPr lang="zh-CN" altLang="en-US"/>
        </a:p>
      </dgm:t>
    </dgm:pt>
    <dgm:pt modelId="{429E77BE-A5BE-42E2-B17B-B83D455A82CA}" type="pres">
      <dgm:prSet presAssocID="{D59C8C74-6744-476F-AD2F-8773CE92621B}" presName="hierChild3" presStyleCnt="0"/>
      <dgm:spPr/>
    </dgm:pt>
    <dgm:pt modelId="{BC4E65C4-E12E-4E4A-82C7-DECF0683AC3D}" type="pres">
      <dgm:prSet presAssocID="{61062C8B-CFCE-4F50-82DA-ABF64BAD8741}" presName="bgShapesFlow" presStyleCnt="0"/>
      <dgm:spPr/>
    </dgm:pt>
  </dgm:ptLst>
  <dgm:cxnLst>
    <dgm:cxn modelId="{657BA6A5-6D75-4C88-9C0A-F70BECD119E6}" srcId="{06D52FD0-5B0E-47EF-87C6-88A2A84588BA}" destId="{884BE7D2-EFD6-469C-8B37-1433CE299DEA}" srcOrd="2" destOrd="0" parTransId="{0C95E35C-E026-4011-B251-BCD19932D986}" sibTransId="{1279D112-1F55-4747-A91A-0C6528C38092}"/>
    <dgm:cxn modelId="{599D12E3-8B29-4B76-8B29-13310EFAC1E9}" type="presOf" srcId="{A3EE334F-6B5E-4F1A-8E0D-FA27B385DEE8}" destId="{B3240585-1DDF-4EC8-B111-DAB9E056C3E4}" srcOrd="0" destOrd="0" presId="urn:microsoft.com/office/officeart/2005/8/layout/hierarchy6"/>
    <dgm:cxn modelId="{8F0ECC2D-75E0-4A25-B4B7-ACD93CB6D89F}" type="presOf" srcId="{481CDC51-B578-45AB-865D-42EE6ADFA2BD}" destId="{5335D7BC-B986-423F-B133-3AE98132C8A1}" srcOrd="0" destOrd="0" presId="urn:microsoft.com/office/officeart/2005/8/layout/hierarchy6"/>
    <dgm:cxn modelId="{F9E8C832-CB8D-4B20-AD4F-87D302B377D6}" type="presOf" srcId="{E1932240-FC19-4C13-8764-1679989C7100}" destId="{AB6F2366-CE62-4DBD-B25F-AED60C063009}" srcOrd="0" destOrd="0" presId="urn:microsoft.com/office/officeart/2005/8/layout/hierarchy6"/>
    <dgm:cxn modelId="{080AA656-4F08-4A2A-AE33-C5411E07B26C}" type="presOf" srcId="{1F20E6AF-4D50-4A28-93BF-11A3F60E49A2}" destId="{FBC5DF6C-4BDE-4334-832C-F39364989BD7}" srcOrd="0" destOrd="0" presId="urn:microsoft.com/office/officeart/2005/8/layout/hierarchy6"/>
    <dgm:cxn modelId="{AB2D7783-57B3-4FD6-9EAB-09BD02BF3076}" type="presOf" srcId="{5545FDD0-53AC-4C73-8F5D-A0117993C3B3}" destId="{9C85C0D0-5BFE-4CCE-BADC-A355390D6E82}" srcOrd="0" destOrd="0" presId="urn:microsoft.com/office/officeart/2005/8/layout/hierarchy6"/>
    <dgm:cxn modelId="{DEDF2711-2D3D-417D-A689-396D68F7551B}" srcId="{E1932240-FC19-4C13-8764-1679989C7100}" destId="{1F20E6AF-4D50-4A28-93BF-11A3F60E49A2}" srcOrd="1" destOrd="0" parTransId="{55AA8C8D-F769-4D8E-9E8A-C7AD6E0A4263}" sibTransId="{E26AC24B-60CB-4519-AB81-A69287A18AC9}"/>
    <dgm:cxn modelId="{7B2012D1-488D-41B8-BD38-2C587FB6A4EC}" srcId="{06D52FD0-5B0E-47EF-87C6-88A2A84588BA}" destId="{45FE6867-67D0-417D-801F-0FF61EF93049}" srcOrd="0" destOrd="0" parTransId="{F1BA3223-4DE3-41EC-B872-4D18014205AD}" sibTransId="{929F1729-2FC1-42AB-8CC2-6D69B9B811B7}"/>
    <dgm:cxn modelId="{DB66CD74-24B6-4A00-B31F-37BD4DE25C1D}" type="presOf" srcId="{10039898-A987-48F0-8B54-7282E76E2DBD}" destId="{2AA94BFF-5E3F-40C4-860B-4D2202C3B12A}" srcOrd="0" destOrd="0" presId="urn:microsoft.com/office/officeart/2005/8/layout/hierarchy6"/>
    <dgm:cxn modelId="{9194AACC-8640-4252-B454-6AEDA5BF5C5D}" type="presOf" srcId="{0C95E35C-E026-4011-B251-BCD19932D986}" destId="{DB760F71-6DD1-4756-973F-D5FBDF559061}" srcOrd="0" destOrd="0" presId="urn:microsoft.com/office/officeart/2005/8/layout/hierarchy6"/>
    <dgm:cxn modelId="{685B598C-6F03-4048-9AC0-79DD0F925C02}" srcId="{45FE6867-67D0-417D-801F-0FF61EF93049}" destId="{4447AC0D-FBAD-4B96-9980-F70D6BABED0E}" srcOrd="1" destOrd="0" parTransId="{15E75B52-4F41-4C6D-B5B0-8E701627990F}" sibTransId="{511E3DA1-05E2-460A-B1C2-2453769A77C9}"/>
    <dgm:cxn modelId="{07C2CD43-5E76-4263-A8C6-AFBB5F11E626}" srcId="{884BE7D2-EFD6-469C-8B37-1433CE299DEA}" destId="{D59C8C74-6744-476F-AD2F-8773CE92621B}" srcOrd="1" destOrd="0" parTransId="{10039898-A987-48F0-8B54-7282E76E2DBD}" sibTransId="{AC6F8055-F963-4003-914D-3707656568F1}"/>
    <dgm:cxn modelId="{A30299EC-F599-4097-8F2E-851F89943241}" srcId="{45FE6867-67D0-417D-801F-0FF61EF93049}" destId="{FB8E3BFB-13D9-4E51-84D3-919FD5FCC564}" srcOrd="0" destOrd="0" parTransId="{7CBDF1FE-ABCF-4788-990C-4425FE9D507F}" sibTransId="{241EB0DE-AAD1-4BEB-B08C-75388C8BC622}"/>
    <dgm:cxn modelId="{B51FF75C-1A97-439D-82C5-F464110C22DD}" type="presOf" srcId="{56A1B60D-7F22-45E5-8BE0-8F19A5EE1082}" destId="{8AD45C60-5F01-4AE8-B019-C28DDD8F8B6D}" srcOrd="0" destOrd="0" presId="urn:microsoft.com/office/officeart/2005/8/layout/hierarchy6"/>
    <dgm:cxn modelId="{25B9519A-8B4D-46DF-BD7A-A325B9E7C9E3}" type="presOf" srcId="{8723DEF7-BD1E-49C7-B7A2-F869B04BD51A}" destId="{B711E036-3916-4BF3-86E5-1CEDB3FADA76}" srcOrd="0" destOrd="0" presId="urn:microsoft.com/office/officeart/2005/8/layout/hierarchy6"/>
    <dgm:cxn modelId="{6BF26790-C7A6-406A-898E-025EE8225397}" type="presOf" srcId="{884BE7D2-EFD6-469C-8B37-1433CE299DEA}" destId="{A26ACD9D-5DD4-49C7-BF8F-5A4503357DDE}" srcOrd="0" destOrd="0" presId="urn:microsoft.com/office/officeart/2005/8/layout/hierarchy6"/>
    <dgm:cxn modelId="{7A376E2E-1E8A-42BB-A436-B84DDF7C02D8}" srcId="{61062C8B-CFCE-4F50-82DA-ABF64BAD8741}" destId="{06D52FD0-5B0E-47EF-87C6-88A2A84588BA}" srcOrd="0" destOrd="0" parTransId="{D1EAAF2F-A3B9-4374-8271-13CBFA778FA5}" sibTransId="{41BB2288-82EF-4D0C-A788-6A4252F1F904}"/>
    <dgm:cxn modelId="{CF544962-857F-41D9-8E22-363B8A59B806}" type="presOf" srcId="{55AA8C8D-F769-4D8E-9E8A-C7AD6E0A4263}" destId="{D265B462-C6B7-4CD5-ACF2-EA17C2D06F06}" srcOrd="0" destOrd="0" presId="urn:microsoft.com/office/officeart/2005/8/layout/hierarchy6"/>
    <dgm:cxn modelId="{40F01162-3644-4622-90BC-B74D3E838C5A}" type="presOf" srcId="{FB8E3BFB-13D9-4E51-84D3-919FD5FCC564}" destId="{83DAFFFC-5666-4B3E-8A2A-5F2566562FAA}" srcOrd="0" destOrd="0" presId="urn:microsoft.com/office/officeart/2005/8/layout/hierarchy6"/>
    <dgm:cxn modelId="{39870ED6-4D07-49D2-9197-F0D541A3F12C}" type="presOf" srcId="{F1BA3223-4DE3-41EC-B872-4D18014205AD}" destId="{ADB267C5-4EBE-47BA-803E-E6B910151F1E}" srcOrd="0" destOrd="0" presId="urn:microsoft.com/office/officeart/2005/8/layout/hierarchy6"/>
    <dgm:cxn modelId="{743F3D8E-0A53-4DEE-9A3F-B917395ABCED}" type="presOf" srcId="{D59C8C74-6744-476F-AD2F-8773CE92621B}" destId="{3761A1C0-AAF8-4156-B304-9CC2B5BD301C}" srcOrd="0" destOrd="0" presId="urn:microsoft.com/office/officeart/2005/8/layout/hierarchy6"/>
    <dgm:cxn modelId="{CEC1DA3E-AE9C-4642-9A1A-78E615BE3EDB}" type="presOf" srcId="{61062C8B-CFCE-4F50-82DA-ABF64BAD8741}" destId="{7FC3EE68-1797-4B6E-A2CF-8106934100FD}" srcOrd="0" destOrd="0" presId="urn:microsoft.com/office/officeart/2005/8/layout/hierarchy6"/>
    <dgm:cxn modelId="{A5AC6111-A898-4E3E-A1CE-DBE238DBCDD2}" srcId="{06D52FD0-5B0E-47EF-87C6-88A2A84588BA}" destId="{E1932240-FC19-4C13-8764-1679989C7100}" srcOrd="1" destOrd="0" parTransId="{56A1B60D-7F22-45E5-8BE0-8F19A5EE1082}" sibTransId="{7D15664F-E47C-401C-9189-26103489CEA3}"/>
    <dgm:cxn modelId="{9CBA9B21-6189-4BAA-961E-582A34A587C8}" type="presOf" srcId="{4447AC0D-FBAD-4B96-9980-F70D6BABED0E}" destId="{4B71AF9F-3178-4D8F-8923-DAACB4D95A38}" srcOrd="0" destOrd="0" presId="urn:microsoft.com/office/officeart/2005/8/layout/hierarchy6"/>
    <dgm:cxn modelId="{FE071835-70C6-4528-9C54-ED6FBCF4F69C}" type="presOf" srcId="{45FE6867-67D0-417D-801F-0FF61EF93049}" destId="{31BFB085-1E80-45B0-80E9-4D50E4764DBF}" srcOrd="0" destOrd="0" presId="urn:microsoft.com/office/officeart/2005/8/layout/hierarchy6"/>
    <dgm:cxn modelId="{97428A2E-7627-44A3-A94C-9BFCBA043A6B}" type="presOf" srcId="{06D52FD0-5B0E-47EF-87C6-88A2A84588BA}" destId="{18C231D2-C5E8-4C78-B147-8DB4F667C525}" srcOrd="0" destOrd="0" presId="urn:microsoft.com/office/officeart/2005/8/layout/hierarchy6"/>
    <dgm:cxn modelId="{D06A4045-7C2A-4397-B055-478BE06FCD46}" type="presOf" srcId="{15E75B52-4F41-4C6D-B5B0-8E701627990F}" destId="{1EA851B5-74DD-4D9E-A91D-F41747F239D7}" srcOrd="0" destOrd="0" presId="urn:microsoft.com/office/officeart/2005/8/layout/hierarchy6"/>
    <dgm:cxn modelId="{861828FB-7E05-47FF-B260-0B860D3B4CD8}" type="presOf" srcId="{7CBDF1FE-ABCF-4788-990C-4425FE9D507F}" destId="{EF34C4E6-DE2A-401A-B80D-F0B095DE5E97}" srcOrd="0" destOrd="0" presId="urn:microsoft.com/office/officeart/2005/8/layout/hierarchy6"/>
    <dgm:cxn modelId="{37FB5DC5-1099-4463-900C-4822C4F5952C}" srcId="{884BE7D2-EFD6-469C-8B37-1433CE299DEA}" destId="{5545FDD0-53AC-4C73-8F5D-A0117993C3B3}" srcOrd="0" destOrd="0" parTransId="{481CDC51-B578-45AB-865D-42EE6ADFA2BD}" sibTransId="{9EDD636B-C6EA-4138-BF3D-ECA998E4E640}"/>
    <dgm:cxn modelId="{E679AAC5-0A38-4F53-BE24-516559EF7909}" srcId="{E1932240-FC19-4C13-8764-1679989C7100}" destId="{8723DEF7-BD1E-49C7-B7A2-F869B04BD51A}" srcOrd="0" destOrd="0" parTransId="{A3EE334F-6B5E-4F1A-8E0D-FA27B385DEE8}" sibTransId="{03ECD2C7-9818-4423-8BA7-35AFE148D7F5}"/>
    <dgm:cxn modelId="{F4723C58-E9F1-4C4E-AFE5-DC99A8E428A4}" type="presParOf" srcId="{7FC3EE68-1797-4B6E-A2CF-8106934100FD}" destId="{2321EFF6-3C02-4759-8071-692E30F767C9}" srcOrd="0" destOrd="0" presId="urn:microsoft.com/office/officeart/2005/8/layout/hierarchy6"/>
    <dgm:cxn modelId="{CB98909B-6AD3-4E64-85EA-33FA2B0F018D}" type="presParOf" srcId="{2321EFF6-3C02-4759-8071-692E30F767C9}" destId="{61FFF49C-634F-410E-A68C-0C0C77E4BF43}" srcOrd="0" destOrd="0" presId="urn:microsoft.com/office/officeart/2005/8/layout/hierarchy6"/>
    <dgm:cxn modelId="{10CBA087-7C26-41FD-AF72-9CF5720D0793}" type="presParOf" srcId="{61FFF49C-634F-410E-A68C-0C0C77E4BF43}" destId="{B1A59E13-EA11-460F-8DC1-AE23B5A426B7}" srcOrd="0" destOrd="0" presId="urn:microsoft.com/office/officeart/2005/8/layout/hierarchy6"/>
    <dgm:cxn modelId="{3404B4A3-C005-4204-8130-24702D2369F1}" type="presParOf" srcId="{B1A59E13-EA11-460F-8DC1-AE23B5A426B7}" destId="{18C231D2-C5E8-4C78-B147-8DB4F667C525}" srcOrd="0" destOrd="0" presId="urn:microsoft.com/office/officeart/2005/8/layout/hierarchy6"/>
    <dgm:cxn modelId="{BF427E8A-BEC0-45DD-ACF8-9F320AEDF45D}" type="presParOf" srcId="{B1A59E13-EA11-460F-8DC1-AE23B5A426B7}" destId="{69B7454C-ACCD-46D0-862C-988F865DA887}" srcOrd="1" destOrd="0" presId="urn:microsoft.com/office/officeart/2005/8/layout/hierarchy6"/>
    <dgm:cxn modelId="{A89153B5-8686-4E58-B8A6-5AAC1D9DD9F8}" type="presParOf" srcId="{69B7454C-ACCD-46D0-862C-988F865DA887}" destId="{ADB267C5-4EBE-47BA-803E-E6B910151F1E}" srcOrd="0" destOrd="0" presId="urn:microsoft.com/office/officeart/2005/8/layout/hierarchy6"/>
    <dgm:cxn modelId="{8ACCDC26-38CC-4417-992A-7664EEA007BB}" type="presParOf" srcId="{69B7454C-ACCD-46D0-862C-988F865DA887}" destId="{166E7A52-A6A7-4F0D-889A-31E7F33629BB}" srcOrd="1" destOrd="0" presId="urn:microsoft.com/office/officeart/2005/8/layout/hierarchy6"/>
    <dgm:cxn modelId="{0F936978-4D77-44F8-B515-A536BEA0A2A0}" type="presParOf" srcId="{166E7A52-A6A7-4F0D-889A-31E7F33629BB}" destId="{31BFB085-1E80-45B0-80E9-4D50E4764DBF}" srcOrd="0" destOrd="0" presId="urn:microsoft.com/office/officeart/2005/8/layout/hierarchy6"/>
    <dgm:cxn modelId="{E0D36E2D-FEF1-4140-BFC3-3705AEFBC23A}" type="presParOf" srcId="{166E7A52-A6A7-4F0D-889A-31E7F33629BB}" destId="{1D75BEF7-71A6-4B26-9E60-AF2E3F4B0D12}" srcOrd="1" destOrd="0" presId="urn:microsoft.com/office/officeart/2005/8/layout/hierarchy6"/>
    <dgm:cxn modelId="{965EFF5F-A26A-4032-850C-D8BC18F92DFE}" type="presParOf" srcId="{1D75BEF7-71A6-4B26-9E60-AF2E3F4B0D12}" destId="{EF34C4E6-DE2A-401A-B80D-F0B095DE5E97}" srcOrd="0" destOrd="0" presId="urn:microsoft.com/office/officeart/2005/8/layout/hierarchy6"/>
    <dgm:cxn modelId="{509B5FB6-6536-47B1-825A-71757F4480BA}" type="presParOf" srcId="{1D75BEF7-71A6-4B26-9E60-AF2E3F4B0D12}" destId="{F34D65F2-6570-4876-94FE-B69B14ED857C}" srcOrd="1" destOrd="0" presId="urn:microsoft.com/office/officeart/2005/8/layout/hierarchy6"/>
    <dgm:cxn modelId="{E5FFAB1E-0F0E-456A-A841-7784BEA2016B}" type="presParOf" srcId="{F34D65F2-6570-4876-94FE-B69B14ED857C}" destId="{83DAFFFC-5666-4B3E-8A2A-5F2566562FAA}" srcOrd="0" destOrd="0" presId="urn:microsoft.com/office/officeart/2005/8/layout/hierarchy6"/>
    <dgm:cxn modelId="{1EE46F8C-CEFC-45FF-AD49-43FCA74CF46B}" type="presParOf" srcId="{F34D65F2-6570-4876-94FE-B69B14ED857C}" destId="{A422C594-0FBA-46E8-8AA6-168CBF02AF42}" srcOrd="1" destOrd="0" presId="urn:microsoft.com/office/officeart/2005/8/layout/hierarchy6"/>
    <dgm:cxn modelId="{46C9D53B-11A7-4ED2-83CC-3217A8417EC0}" type="presParOf" srcId="{1D75BEF7-71A6-4B26-9E60-AF2E3F4B0D12}" destId="{1EA851B5-74DD-4D9E-A91D-F41747F239D7}" srcOrd="2" destOrd="0" presId="urn:microsoft.com/office/officeart/2005/8/layout/hierarchy6"/>
    <dgm:cxn modelId="{7F983F5F-F8B0-48BB-8DE7-5119411B98A3}" type="presParOf" srcId="{1D75BEF7-71A6-4B26-9E60-AF2E3F4B0D12}" destId="{421E707B-F0D9-42A0-9FE7-9221C6F8D393}" srcOrd="3" destOrd="0" presId="urn:microsoft.com/office/officeart/2005/8/layout/hierarchy6"/>
    <dgm:cxn modelId="{DC157A3D-A4FA-48D0-91B1-6D08F8C68DA4}" type="presParOf" srcId="{421E707B-F0D9-42A0-9FE7-9221C6F8D393}" destId="{4B71AF9F-3178-4D8F-8923-DAACB4D95A38}" srcOrd="0" destOrd="0" presId="urn:microsoft.com/office/officeart/2005/8/layout/hierarchy6"/>
    <dgm:cxn modelId="{4DF669C9-9B5C-466F-94E9-A63E9EA494C0}" type="presParOf" srcId="{421E707B-F0D9-42A0-9FE7-9221C6F8D393}" destId="{F0030CD2-0000-47C7-8A0E-AA9D7D4E2966}" srcOrd="1" destOrd="0" presId="urn:microsoft.com/office/officeart/2005/8/layout/hierarchy6"/>
    <dgm:cxn modelId="{09DDDC1F-F023-4C06-BD3A-070AE1808F10}" type="presParOf" srcId="{69B7454C-ACCD-46D0-862C-988F865DA887}" destId="{8AD45C60-5F01-4AE8-B019-C28DDD8F8B6D}" srcOrd="2" destOrd="0" presId="urn:microsoft.com/office/officeart/2005/8/layout/hierarchy6"/>
    <dgm:cxn modelId="{4AD05636-8086-4AB8-AC15-8FC7693045E4}" type="presParOf" srcId="{69B7454C-ACCD-46D0-862C-988F865DA887}" destId="{E6D7447D-A8F6-40A4-90F2-0E02764D6EB9}" srcOrd="3" destOrd="0" presId="urn:microsoft.com/office/officeart/2005/8/layout/hierarchy6"/>
    <dgm:cxn modelId="{DE1FF31B-7244-48BC-9E9F-093DF222253B}" type="presParOf" srcId="{E6D7447D-A8F6-40A4-90F2-0E02764D6EB9}" destId="{AB6F2366-CE62-4DBD-B25F-AED60C063009}" srcOrd="0" destOrd="0" presId="urn:microsoft.com/office/officeart/2005/8/layout/hierarchy6"/>
    <dgm:cxn modelId="{09AAC99A-8914-412A-831A-E5F9F07A22FB}" type="presParOf" srcId="{E6D7447D-A8F6-40A4-90F2-0E02764D6EB9}" destId="{E1249678-08A8-4207-82B4-EDC4A06B645B}" srcOrd="1" destOrd="0" presId="urn:microsoft.com/office/officeart/2005/8/layout/hierarchy6"/>
    <dgm:cxn modelId="{C075BE4F-9BB3-4498-9D35-9A5DEF2610B9}" type="presParOf" srcId="{E1249678-08A8-4207-82B4-EDC4A06B645B}" destId="{B3240585-1DDF-4EC8-B111-DAB9E056C3E4}" srcOrd="0" destOrd="0" presId="urn:microsoft.com/office/officeart/2005/8/layout/hierarchy6"/>
    <dgm:cxn modelId="{8EE14B65-58A1-4B5B-9180-9F1775F070B1}" type="presParOf" srcId="{E1249678-08A8-4207-82B4-EDC4A06B645B}" destId="{4EEF6313-C81B-4CBD-A59E-C7DBECB8B6CD}" srcOrd="1" destOrd="0" presId="urn:microsoft.com/office/officeart/2005/8/layout/hierarchy6"/>
    <dgm:cxn modelId="{8AEB31D9-C22C-4607-81B3-DF2681EA89F3}" type="presParOf" srcId="{4EEF6313-C81B-4CBD-A59E-C7DBECB8B6CD}" destId="{B711E036-3916-4BF3-86E5-1CEDB3FADA76}" srcOrd="0" destOrd="0" presId="urn:microsoft.com/office/officeart/2005/8/layout/hierarchy6"/>
    <dgm:cxn modelId="{F0DD92A1-6751-4D46-B193-13CED2F704C4}" type="presParOf" srcId="{4EEF6313-C81B-4CBD-A59E-C7DBECB8B6CD}" destId="{BF789C4B-772D-4F3F-A790-F775C5E6B546}" srcOrd="1" destOrd="0" presId="urn:microsoft.com/office/officeart/2005/8/layout/hierarchy6"/>
    <dgm:cxn modelId="{4C8F4AB9-10EB-4153-B1B0-AD03BF5E0DEE}" type="presParOf" srcId="{E1249678-08A8-4207-82B4-EDC4A06B645B}" destId="{D265B462-C6B7-4CD5-ACF2-EA17C2D06F06}" srcOrd="2" destOrd="0" presId="urn:microsoft.com/office/officeart/2005/8/layout/hierarchy6"/>
    <dgm:cxn modelId="{35AE21DF-B11D-4F5B-8218-32F1923132B0}" type="presParOf" srcId="{E1249678-08A8-4207-82B4-EDC4A06B645B}" destId="{064E0243-F8B6-4B39-82C8-0DBDE1A2CDB3}" srcOrd="3" destOrd="0" presId="urn:microsoft.com/office/officeart/2005/8/layout/hierarchy6"/>
    <dgm:cxn modelId="{4ADFE58A-AB7F-4841-A3CC-D53187A8E9DB}" type="presParOf" srcId="{064E0243-F8B6-4B39-82C8-0DBDE1A2CDB3}" destId="{FBC5DF6C-4BDE-4334-832C-F39364989BD7}" srcOrd="0" destOrd="0" presId="urn:microsoft.com/office/officeart/2005/8/layout/hierarchy6"/>
    <dgm:cxn modelId="{65839479-9C9C-43D0-8EF3-ADF655D40B2C}" type="presParOf" srcId="{064E0243-F8B6-4B39-82C8-0DBDE1A2CDB3}" destId="{1479E41B-15CE-4A66-A5F1-90BF7A886182}" srcOrd="1" destOrd="0" presId="urn:microsoft.com/office/officeart/2005/8/layout/hierarchy6"/>
    <dgm:cxn modelId="{B2CBAC66-88AB-432C-9682-3CDE356C4B12}" type="presParOf" srcId="{69B7454C-ACCD-46D0-862C-988F865DA887}" destId="{DB760F71-6DD1-4756-973F-D5FBDF559061}" srcOrd="4" destOrd="0" presId="urn:microsoft.com/office/officeart/2005/8/layout/hierarchy6"/>
    <dgm:cxn modelId="{6F24DB7B-C6FF-4C15-94F8-0B5DBBC36792}" type="presParOf" srcId="{69B7454C-ACCD-46D0-862C-988F865DA887}" destId="{7C5616DB-E95D-4FCC-B200-66C4FCF317DE}" srcOrd="5" destOrd="0" presId="urn:microsoft.com/office/officeart/2005/8/layout/hierarchy6"/>
    <dgm:cxn modelId="{3A33F443-033C-4B28-BB9B-D2D995C1B57B}" type="presParOf" srcId="{7C5616DB-E95D-4FCC-B200-66C4FCF317DE}" destId="{A26ACD9D-5DD4-49C7-BF8F-5A4503357DDE}" srcOrd="0" destOrd="0" presId="urn:microsoft.com/office/officeart/2005/8/layout/hierarchy6"/>
    <dgm:cxn modelId="{5BC96CF1-C55B-427B-BAA5-8686F23FBFF1}" type="presParOf" srcId="{7C5616DB-E95D-4FCC-B200-66C4FCF317DE}" destId="{09481408-2E77-4E33-9665-E0CC6A46F2B3}" srcOrd="1" destOrd="0" presId="urn:microsoft.com/office/officeart/2005/8/layout/hierarchy6"/>
    <dgm:cxn modelId="{301EF9AC-69A6-418F-8FF9-70E2E0CB0510}" type="presParOf" srcId="{09481408-2E77-4E33-9665-E0CC6A46F2B3}" destId="{5335D7BC-B986-423F-B133-3AE98132C8A1}" srcOrd="0" destOrd="0" presId="urn:microsoft.com/office/officeart/2005/8/layout/hierarchy6"/>
    <dgm:cxn modelId="{D755C508-DCBD-4682-BFC0-3D247A711560}" type="presParOf" srcId="{09481408-2E77-4E33-9665-E0CC6A46F2B3}" destId="{CD9C2AC7-02E2-4A06-967F-67B6E89F8F6E}" srcOrd="1" destOrd="0" presId="urn:microsoft.com/office/officeart/2005/8/layout/hierarchy6"/>
    <dgm:cxn modelId="{809F5EFC-BD2B-4FCF-B2E4-7EF451238EB3}" type="presParOf" srcId="{CD9C2AC7-02E2-4A06-967F-67B6E89F8F6E}" destId="{9C85C0D0-5BFE-4CCE-BADC-A355390D6E82}" srcOrd="0" destOrd="0" presId="urn:microsoft.com/office/officeart/2005/8/layout/hierarchy6"/>
    <dgm:cxn modelId="{870D8DAE-531F-494D-8F6A-8ADA3842E5E5}" type="presParOf" srcId="{CD9C2AC7-02E2-4A06-967F-67B6E89F8F6E}" destId="{CDF0BB71-35A5-44FA-9979-4756070537FF}" srcOrd="1" destOrd="0" presId="urn:microsoft.com/office/officeart/2005/8/layout/hierarchy6"/>
    <dgm:cxn modelId="{758D42AD-5AFB-4936-9D92-D4C6CFD93D2B}" type="presParOf" srcId="{09481408-2E77-4E33-9665-E0CC6A46F2B3}" destId="{2AA94BFF-5E3F-40C4-860B-4D2202C3B12A}" srcOrd="2" destOrd="0" presId="urn:microsoft.com/office/officeart/2005/8/layout/hierarchy6"/>
    <dgm:cxn modelId="{379B2239-B40D-471E-832E-11D0359501F5}" type="presParOf" srcId="{09481408-2E77-4E33-9665-E0CC6A46F2B3}" destId="{F0AA6992-1009-44A5-9857-DD1DEC84155A}" srcOrd="3" destOrd="0" presId="urn:microsoft.com/office/officeart/2005/8/layout/hierarchy6"/>
    <dgm:cxn modelId="{5FF61FE2-E6C8-471F-BC61-C40CD06C7CD3}" type="presParOf" srcId="{F0AA6992-1009-44A5-9857-DD1DEC84155A}" destId="{3761A1C0-AAF8-4156-B304-9CC2B5BD301C}" srcOrd="0" destOrd="0" presId="urn:microsoft.com/office/officeart/2005/8/layout/hierarchy6"/>
    <dgm:cxn modelId="{2E9941B2-7427-43C2-9E6F-9288919E59E6}" type="presParOf" srcId="{F0AA6992-1009-44A5-9857-DD1DEC84155A}" destId="{429E77BE-A5BE-42E2-B17B-B83D455A82CA}" srcOrd="1" destOrd="0" presId="urn:microsoft.com/office/officeart/2005/8/layout/hierarchy6"/>
    <dgm:cxn modelId="{FB834436-F4F1-4779-97C3-86896FC0B071}" type="presParOf" srcId="{7FC3EE68-1797-4B6E-A2CF-8106934100FD}" destId="{BC4E65C4-E12E-4E4A-82C7-DECF0683AC3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5917A-3EF4-4175-8CD9-C7486AB2CF8A}">
      <dsp:nvSpPr>
        <dsp:cNvPr id="0" name=""/>
        <dsp:cNvSpPr/>
      </dsp:nvSpPr>
      <dsp:spPr>
        <a:xfrm>
          <a:off x="0" y="2975"/>
          <a:ext cx="8229600" cy="8957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err="1" smtClean="0">
              <a:latin typeface="+mn-ea"/>
              <a:ea typeface="+mn-ea"/>
            </a:rPr>
            <a:t>프로토콜통신층</a:t>
          </a:r>
          <a:endParaRPr lang="en-US" altLang="zh-CN" sz="2400" kern="1200" dirty="0" smtClean="0">
            <a:latin typeface="+mn-ea"/>
            <a:ea typeface="+mn-ea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+mn-ea"/>
              <a:ea typeface="+mn-ea"/>
            </a:rPr>
            <a:t>2</a:t>
          </a:r>
          <a:r>
            <a:rPr lang="ko-KR" altLang="en-US" sz="1800" kern="1200" dirty="0" smtClean="0">
              <a:latin typeface="+mn-ea"/>
              <a:ea typeface="+mn-ea"/>
            </a:rPr>
            <a:t>진수 아니면 </a:t>
          </a:r>
          <a:r>
            <a:rPr lang="ko-KR" altLang="en-US" sz="1800" kern="1200" dirty="0" err="1" smtClean="0">
              <a:latin typeface="+mn-ea"/>
              <a:ea typeface="+mn-ea"/>
            </a:rPr>
            <a:t>확장가능한사용자정의프로토콜</a:t>
          </a:r>
          <a:endParaRPr lang="zh-CN" altLang="en-US" sz="1800" kern="1200" dirty="0">
            <a:latin typeface="+mn-ea"/>
            <a:ea typeface="+mn-ea"/>
          </a:endParaRPr>
        </a:p>
      </dsp:txBody>
      <dsp:txXfrm>
        <a:off x="43728" y="46703"/>
        <a:ext cx="8142144" cy="808322"/>
      </dsp:txXfrm>
    </dsp:sp>
    <dsp:sp modelId="{632A9805-8354-4CC4-8E6B-280839874551}">
      <dsp:nvSpPr>
        <dsp:cNvPr id="0" name=""/>
        <dsp:cNvSpPr/>
      </dsp:nvSpPr>
      <dsp:spPr>
        <a:xfrm>
          <a:off x="0" y="2725941"/>
          <a:ext cx="8229600" cy="8957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+mn-ea"/>
              <a:ea typeface="+mn-ea"/>
            </a:rPr>
            <a:t>데이터 </a:t>
          </a:r>
          <a:r>
            <a:rPr lang="ko-KR" altLang="en-US" sz="2400" kern="1200" dirty="0" err="1" smtClean="0">
              <a:latin typeface="+mn-ea"/>
              <a:ea typeface="+mn-ea"/>
            </a:rPr>
            <a:t>캐쉬층</a:t>
          </a:r>
          <a:endParaRPr lang="en-US" altLang="zh-CN" sz="2400" kern="1200" dirty="0" smtClean="0">
            <a:latin typeface="+mn-ea"/>
            <a:ea typeface="+mn-ea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>
              <a:latin typeface="+mn-ea"/>
              <a:ea typeface="+mn-ea"/>
            </a:rPr>
            <a:t>엔티티모형설계</a:t>
          </a:r>
          <a:r>
            <a:rPr lang="zh-CN" altLang="en-US" sz="1800" kern="1200" dirty="0" smtClean="0">
              <a:latin typeface="+mn-ea"/>
              <a:ea typeface="+mn-ea"/>
            </a:rPr>
            <a:t>，</a:t>
          </a:r>
          <a:r>
            <a:rPr lang="ko-KR" altLang="en-US" sz="1800" kern="1200" dirty="0" smtClean="0">
              <a:latin typeface="+mn-ea"/>
              <a:ea typeface="+mn-ea"/>
            </a:rPr>
            <a:t>개발필요</a:t>
          </a:r>
          <a:endParaRPr lang="zh-CN" altLang="en-US" sz="1800" kern="1200" dirty="0">
            <a:latin typeface="+mn-ea"/>
            <a:ea typeface="+mn-ea"/>
          </a:endParaRPr>
        </a:p>
      </dsp:txBody>
      <dsp:txXfrm>
        <a:off x="43728" y="2769669"/>
        <a:ext cx="8142144" cy="808322"/>
      </dsp:txXfrm>
    </dsp:sp>
    <dsp:sp modelId="{B976EC51-BC73-4B22-855B-B238D6191E09}">
      <dsp:nvSpPr>
        <dsp:cNvPr id="0" name=""/>
        <dsp:cNvSpPr/>
      </dsp:nvSpPr>
      <dsp:spPr>
        <a:xfrm>
          <a:off x="0" y="1804794"/>
          <a:ext cx="8229600" cy="8957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err="1" smtClean="0">
              <a:latin typeface="+mn-ea"/>
              <a:ea typeface="+mn-ea"/>
            </a:rPr>
            <a:t>미들웨어층</a:t>
          </a:r>
          <a:endParaRPr lang="en-US" altLang="zh-CN" sz="2400" kern="1200" dirty="0" smtClean="0">
            <a:latin typeface="+mn-ea"/>
            <a:ea typeface="+mn-ea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+mn-ea"/>
              <a:ea typeface="+mn-ea"/>
            </a:rPr>
            <a:t>공지</a:t>
          </a:r>
          <a:r>
            <a:rPr lang="zh-CN" altLang="en-US" sz="1800" kern="1200" dirty="0" smtClean="0">
              <a:latin typeface="+mn-ea"/>
              <a:ea typeface="+mn-ea"/>
            </a:rPr>
            <a:t>、</a:t>
          </a:r>
          <a:r>
            <a:rPr lang="ko-KR" altLang="en-US" sz="1800" kern="1200" dirty="0" err="1" smtClean="0">
              <a:latin typeface="+mn-ea"/>
              <a:ea typeface="+mn-ea"/>
            </a:rPr>
            <a:t>백팩</a:t>
          </a:r>
          <a:r>
            <a:rPr lang="zh-CN" altLang="en-US" sz="1800" kern="1200" dirty="0" smtClean="0">
              <a:latin typeface="+mn-ea"/>
              <a:ea typeface="+mn-ea"/>
            </a:rPr>
            <a:t>、</a:t>
          </a:r>
          <a:r>
            <a:rPr lang="ko-KR" altLang="en-US" sz="1800" kern="1200" dirty="0" smtClean="0">
              <a:latin typeface="+mn-ea"/>
              <a:ea typeface="+mn-ea"/>
            </a:rPr>
            <a:t>로그인</a:t>
          </a:r>
          <a:r>
            <a:rPr lang="zh-CN" altLang="en-US" sz="1800" kern="1200" dirty="0" smtClean="0">
              <a:latin typeface="+mn-ea"/>
              <a:ea typeface="+mn-ea"/>
            </a:rPr>
            <a:t>、</a:t>
          </a:r>
          <a:r>
            <a:rPr lang="ko-KR" altLang="en-US" sz="1800" kern="1200" dirty="0" smtClean="0">
              <a:latin typeface="+mn-ea"/>
              <a:ea typeface="+mn-ea"/>
            </a:rPr>
            <a:t>회원가입</a:t>
          </a:r>
          <a:r>
            <a:rPr lang="zh-CN" altLang="en-US" sz="1800" kern="1200" dirty="0" smtClean="0">
              <a:latin typeface="+mn-ea"/>
              <a:ea typeface="+mn-ea"/>
            </a:rPr>
            <a:t>、</a:t>
          </a:r>
          <a:r>
            <a:rPr lang="ko-KR" altLang="en-US" sz="1800" kern="1200" dirty="0" smtClean="0">
              <a:latin typeface="+mn-ea"/>
              <a:ea typeface="+mn-ea"/>
            </a:rPr>
            <a:t>채널충전</a:t>
          </a:r>
          <a:r>
            <a:rPr lang="en-US" altLang="ko-KR" sz="1800" kern="1200" dirty="0" smtClean="0">
              <a:latin typeface="+mn-ea"/>
              <a:ea typeface="+mn-ea"/>
            </a:rPr>
            <a:t>?</a:t>
          </a:r>
          <a:r>
            <a:rPr lang="zh-CN" altLang="en-US" sz="1800" kern="1200" dirty="0" smtClean="0">
              <a:latin typeface="+mn-ea"/>
              <a:ea typeface="+mn-ea"/>
            </a:rPr>
            <a:t> 、</a:t>
          </a:r>
          <a:r>
            <a:rPr lang="ko-KR" altLang="en-US" sz="1800" kern="1200" dirty="0" smtClean="0">
              <a:latin typeface="+mn-ea"/>
              <a:ea typeface="+mn-ea"/>
            </a:rPr>
            <a:t>채팅</a:t>
          </a:r>
          <a:r>
            <a:rPr lang="zh-CN" altLang="en-US" sz="1800" kern="1200" dirty="0" smtClean="0">
              <a:latin typeface="+mn-ea"/>
              <a:ea typeface="+mn-ea"/>
            </a:rPr>
            <a:t>、</a:t>
          </a:r>
          <a:r>
            <a:rPr lang="ko-KR" altLang="en-US" sz="1800" kern="1200" dirty="0" err="1" smtClean="0">
              <a:latin typeface="+mn-ea"/>
              <a:ea typeface="+mn-ea"/>
            </a:rPr>
            <a:t>묻고답하기</a:t>
          </a:r>
          <a:r>
            <a:rPr lang="zh-CN" altLang="en-US" sz="1800" kern="1200" dirty="0" smtClean="0">
              <a:latin typeface="+mn-ea"/>
              <a:ea typeface="+mn-ea"/>
            </a:rPr>
            <a:t>，</a:t>
          </a:r>
          <a:r>
            <a:rPr lang="ko-KR" altLang="en-US" sz="1800" kern="1200" dirty="0" err="1" smtClean="0">
              <a:latin typeface="+mn-ea"/>
              <a:ea typeface="+mn-ea"/>
            </a:rPr>
            <a:t>랭킹등</a:t>
          </a:r>
          <a:endParaRPr lang="zh-CN" altLang="en-US" sz="2400" kern="1200" dirty="0">
            <a:latin typeface="+mn-ea"/>
            <a:ea typeface="+mn-ea"/>
          </a:endParaRPr>
        </a:p>
      </dsp:txBody>
      <dsp:txXfrm>
        <a:off x="43728" y="1848522"/>
        <a:ext cx="8142144" cy="808322"/>
      </dsp:txXfrm>
    </dsp:sp>
    <dsp:sp modelId="{7F584899-03FA-4C01-B010-F4498AB68305}">
      <dsp:nvSpPr>
        <dsp:cNvPr id="0" name=""/>
        <dsp:cNvSpPr/>
      </dsp:nvSpPr>
      <dsp:spPr>
        <a:xfrm>
          <a:off x="0" y="945733"/>
          <a:ext cx="8229600" cy="8957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err="1" smtClean="0">
              <a:latin typeface="+mn-ea"/>
              <a:ea typeface="+mn-ea"/>
            </a:rPr>
            <a:t>워킹로직층</a:t>
          </a:r>
          <a:endParaRPr lang="en-US" altLang="zh-CN" sz="2400" kern="1200" dirty="0" smtClean="0">
            <a:latin typeface="+mn-ea"/>
            <a:ea typeface="+mn-ea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+mn-ea"/>
              <a:ea typeface="+mn-ea"/>
            </a:rPr>
            <a:t>C#/Python/</a:t>
          </a:r>
          <a:r>
            <a:rPr lang="en-US" altLang="zh-CN" sz="1800" kern="1200" dirty="0" err="1" smtClean="0">
              <a:latin typeface="+mn-ea"/>
              <a:ea typeface="+mn-ea"/>
            </a:rPr>
            <a:t>Lua</a:t>
          </a:r>
          <a:r>
            <a:rPr lang="zh-CN" altLang="en-US" sz="1800" kern="1200" dirty="0" smtClean="0">
              <a:latin typeface="+mn-ea"/>
              <a:ea typeface="+mn-ea"/>
            </a:rPr>
            <a:t>脚本，需要开发</a:t>
          </a:r>
          <a:endParaRPr lang="zh-CN" altLang="en-US" sz="1800" kern="1200" dirty="0">
            <a:latin typeface="+mn-ea"/>
            <a:ea typeface="+mn-ea"/>
          </a:endParaRPr>
        </a:p>
      </dsp:txBody>
      <dsp:txXfrm>
        <a:off x="43728" y="989461"/>
        <a:ext cx="8142144" cy="808322"/>
      </dsp:txXfrm>
    </dsp:sp>
    <dsp:sp modelId="{D55B0265-E1AF-49A5-AD80-7EE9B5AC79AC}">
      <dsp:nvSpPr>
        <dsp:cNvPr id="0" name=""/>
        <dsp:cNvSpPr/>
      </dsp:nvSpPr>
      <dsp:spPr>
        <a:xfrm>
          <a:off x="0" y="3630183"/>
          <a:ext cx="8229600" cy="8957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err="1" smtClean="0">
              <a:latin typeface="+mn-ea"/>
              <a:ea typeface="+mn-ea"/>
            </a:rPr>
            <a:t>데이터베이스층</a:t>
          </a:r>
          <a:endParaRPr lang="en-US" altLang="zh-CN" sz="2400" kern="1200" dirty="0" smtClean="0">
            <a:latin typeface="+mn-ea"/>
            <a:ea typeface="+mn-ea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+mn-ea"/>
              <a:ea typeface="+mn-ea"/>
            </a:rPr>
            <a:t>多数据库支持，框架自动创表和维护</a:t>
          </a:r>
          <a:r>
            <a:rPr lang="en-US" altLang="zh-CN" sz="1800" kern="1200" dirty="0" smtClean="0">
              <a:latin typeface="+mn-ea"/>
              <a:ea typeface="+mn-ea"/>
            </a:rPr>
            <a:t>(</a:t>
          </a:r>
          <a:r>
            <a:rPr lang="zh-CN" altLang="en-US" sz="1800" kern="1200" dirty="0" smtClean="0">
              <a:latin typeface="+mn-ea"/>
              <a:ea typeface="+mn-ea"/>
            </a:rPr>
            <a:t>增册改</a:t>
          </a:r>
          <a:r>
            <a:rPr lang="en-US" altLang="zh-CN" sz="1800" kern="1200" dirty="0" smtClean="0">
              <a:latin typeface="+mn-ea"/>
              <a:ea typeface="+mn-ea"/>
            </a:rPr>
            <a:t>)</a:t>
          </a:r>
          <a:r>
            <a:rPr lang="zh-CN" altLang="en-US" sz="1800" kern="1200" dirty="0" smtClean="0">
              <a:latin typeface="+mn-ea"/>
              <a:ea typeface="+mn-ea"/>
            </a:rPr>
            <a:t>数据，无需写拼接</a:t>
          </a:r>
          <a:r>
            <a:rPr lang="en-US" altLang="zh-CN" sz="1800" kern="1200" dirty="0" err="1" smtClean="0">
              <a:latin typeface="+mn-ea"/>
              <a:ea typeface="+mn-ea"/>
            </a:rPr>
            <a:t>Sql</a:t>
          </a:r>
          <a:r>
            <a:rPr lang="zh-CN" altLang="en-US" sz="1800" kern="1200" dirty="0" smtClean="0">
              <a:latin typeface="+mn-ea"/>
              <a:ea typeface="+mn-ea"/>
            </a:rPr>
            <a:t>语句</a:t>
          </a:r>
          <a:endParaRPr lang="en-US" altLang="zh-CN" sz="1800" kern="1200" dirty="0" smtClean="0">
            <a:latin typeface="+mn-ea"/>
            <a:ea typeface="+mn-ea"/>
          </a:endParaRPr>
        </a:p>
      </dsp:txBody>
      <dsp:txXfrm>
        <a:off x="43728" y="3673911"/>
        <a:ext cx="8142144" cy="8083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99A46-48E1-452A-91B4-E4CCFA3943B3}">
      <dsp:nvSpPr>
        <dsp:cNvPr id="0" name=""/>
        <dsp:cNvSpPr/>
      </dsp:nvSpPr>
      <dsp:spPr>
        <a:xfrm>
          <a:off x="0" y="3406931"/>
          <a:ext cx="8229600" cy="11182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데이터베이스서버</a:t>
          </a:r>
          <a:endParaRPr lang="zh-CN" altLang="en-US" sz="1700" kern="1200" dirty="0"/>
        </a:p>
      </dsp:txBody>
      <dsp:txXfrm>
        <a:off x="0" y="3406931"/>
        <a:ext cx="8229600" cy="603844"/>
      </dsp:txXfrm>
    </dsp:sp>
    <dsp:sp modelId="{EAC13C04-2491-4B7A-A31C-A8F782E07BF6}">
      <dsp:nvSpPr>
        <dsp:cNvPr id="0" name=""/>
        <dsp:cNvSpPr/>
      </dsp:nvSpPr>
      <dsp:spPr>
        <a:xfrm>
          <a:off x="0" y="3988411"/>
          <a:ext cx="4114799" cy="5143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err="1" smtClean="0"/>
            <a:t>NoSql</a:t>
          </a:r>
          <a:r>
            <a:rPr lang="en-US" altLang="zh-CN" sz="1900" kern="1200" dirty="0" smtClean="0"/>
            <a:t> (</a:t>
          </a:r>
          <a:r>
            <a:rPr lang="en-US" altLang="zh-CN" sz="1900" kern="1200" dirty="0" err="1" smtClean="0"/>
            <a:t>Redis</a:t>
          </a:r>
          <a:r>
            <a:rPr lang="en-US" altLang="zh-CN" sz="1900" kern="1200" dirty="0" smtClean="0"/>
            <a:t>)</a:t>
          </a:r>
          <a:endParaRPr lang="zh-CN" altLang="en-US" sz="1900" kern="1200" dirty="0"/>
        </a:p>
      </dsp:txBody>
      <dsp:txXfrm>
        <a:off x="0" y="3988411"/>
        <a:ext cx="4114799" cy="514386"/>
      </dsp:txXfrm>
    </dsp:sp>
    <dsp:sp modelId="{FCFE49AF-E532-48A0-9395-A5688853BE03}">
      <dsp:nvSpPr>
        <dsp:cNvPr id="0" name=""/>
        <dsp:cNvSpPr/>
      </dsp:nvSpPr>
      <dsp:spPr>
        <a:xfrm>
          <a:off x="4114800" y="3988411"/>
          <a:ext cx="4114799" cy="5143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err="1" smtClean="0"/>
            <a:t>관계형데이터베이스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(</a:t>
          </a:r>
          <a:r>
            <a:rPr lang="en-US" altLang="zh-CN" sz="1900" kern="1200" dirty="0" err="1" smtClean="0"/>
            <a:t>MSSql</a:t>
          </a:r>
          <a:r>
            <a:rPr lang="en-US" altLang="zh-CN" sz="1900" kern="1200" dirty="0" smtClean="0"/>
            <a:t>/</a:t>
          </a:r>
          <a:r>
            <a:rPr lang="en-US" altLang="zh-CN" sz="1900" kern="1200" dirty="0" err="1" smtClean="0"/>
            <a:t>MySql</a:t>
          </a:r>
          <a:r>
            <a:rPr lang="en-US" altLang="zh-CN" sz="1900" kern="1200" dirty="0" smtClean="0"/>
            <a:t>)</a:t>
          </a:r>
          <a:endParaRPr lang="zh-CN" altLang="en-US" sz="1900" kern="1200" dirty="0"/>
        </a:p>
      </dsp:txBody>
      <dsp:txXfrm>
        <a:off x="4114800" y="3988411"/>
        <a:ext cx="4114799" cy="514386"/>
      </dsp:txXfrm>
    </dsp:sp>
    <dsp:sp modelId="{FD475967-362C-45AC-9636-D85E36A563DB}">
      <dsp:nvSpPr>
        <dsp:cNvPr id="0" name=""/>
        <dsp:cNvSpPr/>
      </dsp:nvSpPr>
      <dsp:spPr>
        <a:xfrm rot="10800000">
          <a:off x="0" y="1703865"/>
          <a:ext cx="8229600" cy="171983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게임서버</a:t>
          </a:r>
          <a:endParaRPr lang="zh-CN" altLang="en-US" sz="1700" kern="1200" dirty="0"/>
        </a:p>
      </dsp:txBody>
      <dsp:txXfrm rot="-10800000">
        <a:off x="0" y="1703865"/>
        <a:ext cx="8229600" cy="603663"/>
      </dsp:txXfrm>
    </dsp:sp>
    <dsp:sp modelId="{86D8250B-2477-4601-AC16-826D3348F9FE}">
      <dsp:nvSpPr>
        <dsp:cNvPr id="0" name=""/>
        <dsp:cNvSpPr/>
      </dsp:nvSpPr>
      <dsp:spPr>
        <a:xfrm>
          <a:off x="4811" y="2307529"/>
          <a:ext cx="2730899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Http</a:t>
          </a:r>
          <a:r>
            <a:rPr lang="ko-KR" altLang="en-US" sz="1900" kern="1200" dirty="0" smtClean="0"/>
            <a:t>서버</a:t>
          </a:r>
          <a:endParaRPr lang="zh-CN" altLang="en-US" sz="1900" kern="1200" dirty="0"/>
        </a:p>
      </dsp:txBody>
      <dsp:txXfrm>
        <a:off x="4811" y="2307529"/>
        <a:ext cx="2730899" cy="514231"/>
      </dsp:txXfrm>
    </dsp:sp>
    <dsp:sp modelId="{F389F815-60FF-4C72-B31C-CDB08855BE82}">
      <dsp:nvSpPr>
        <dsp:cNvPr id="0" name=""/>
        <dsp:cNvSpPr/>
      </dsp:nvSpPr>
      <dsp:spPr>
        <a:xfrm>
          <a:off x="2735710" y="2307529"/>
          <a:ext cx="2744539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err="1" smtClean="0"/>
            <a:t>WebSocket</a:t>
          </a:r>
          <a:r>
            <a:rPr lang="ko-KR" altLang="en-US" sz="1900" kern="1200" dirty="0" smtClean="0"/>
            <a:t>서버</a:t>
          </a:r>
          <a:endParaRPr lang="zh-CN" altLang="en-US" sz="1900" kern="1200" dirty="0"/>
        </a:p>
      </dsp:txBody>
      <dsp:txXfrm>
        <a:off x="2735710" y="2307529"/>
        <a:ext cx="2744539" cy="514231"/>
      </dsp:txXfrm>
    </dsp:sp>
    <dsp:sp modelId="{2F9958E8-37E2-4FE7-B993-BDAE077D76AD}">
      <dsp:nvSpPr>
        <dsp:cNvPr id="0" name=""/>
        <dsp:cNvSpPr/>
      </dsp:nvSpPr>
      <dsp:spPr>
        <a:xfrm>
          <a:off x="5480249" y="2307529"/>
          <a:ext cx="2744539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Socket</a:t>
          </a:r>
          <a:r>
            <a:rPr lang="ko-KR" altLang="en-US" sz="1900" kern="1200" dirty="0" smtClean="0"/>
            <a:t>서버</a:t>
          </a:r>
          <a:endParaRPr lang="zh-CN" altLang="en-US" sz="1900" kern="1200" dirty="0"/>
        </a:p>
      </dsp:txBody>
      <dsp:txXfrm>
        <a:off x="5480249" y="2307529"/>
        <a:ext cx="2744539" cy="514231"/>
      </dsp:txXfrm>
    </dsp:sp>
    <dsp:sp modelId="{E3963DDB-1E05-47D3-AF9A-D1CBB32F00EC}">
      <dsp:nvSpPr>
        <dsp:cNvPr id="0" name=""/>
        <dsp:cNvSpPr/>
      </dsp:nvSpPr>
      <dsp:spPr>
        <a:xfrm rot="10800000">
          <a:off x="0" y="799"/>
          <a:ext cx="8229600" cy="171983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전단</a:t>
          </a:r>
          <a:r>
            <a:rPr lang="zh-CN" altLang="en-US" sz="1700" kern="1200" dirty="0" smtClean="0"/>
            <a:t>：</a:t>
          </a:r>
          <a:r>
            <a:rPr lang="ko-KR" altLang="en-US" sz="1700" kern="1200" dirty="0" smtClean="0"/>
            <a:t>분배센터서버</a:t>
          </a:r>
          <a:endParaRPr lang="zh-CN" altLang="en-US" sz="1700" kern="1200" dirty="0"/>
        </a:p>
      </dsp:txBody>
      <dsp:txXfrm rot="-10800000">
        <a:off x="0" y="799"/>
        <a:ext cx="8229600" cy="603663"/>
      </dsp:txXfrm>
    </dsp:sp>
    <dsp:sp modelId="{7D2915AA-C62A-4EFC-A521-068341D6F3A1}">
      <dsp:nvSpPr>
        <dsp:cNvPr id="0" name=""/>
        <dsp:cNvSpPr/>
      </dsp:nvSpPr>
      <dsp:spPr>
        <a:xfrm>
          <a:off x="0" y="604463"/>
          <a:ext cx="8229600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게임과 서버설정</a:t>
          </a:r>
          <a:endParaRPr lang="zh-CN" altLang="en-US" sz="1900" kern="1200" dirty="0"/>
        </a:p>
      </dsp:txBody>
      <dsp:txXfrm>
        <a:off x="0" y="604463"/>
        <a:ext cx="8229600" cy="5142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C231D2-C5E8-4C78-B147-8DB4F667C525}">
      <dsp:nvSpPr>
        <dsp:cNvPr id="0" name=""/>
        <dsp:cNvSpPr/>
      </dsp:nvSpPr>
      <dsp:spPr>
        <a:xfrm>
          <a:off x="3328982" y="233347"/>
          <a:ext cx="1571634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분배중심서버</a:t>
          </a:r>
          <a:endParaRPr lang="zh-CN" altLang="en-US" sz="1100" kern="1200" dirty="0"/>
        </a:p>
      </dsp:txBody>
      <dsp:txXfrm>
        <a:off x="3350402" y="254767"/>
        <a:ext cx="1528794" cy="688501"/>
      </dsp:txXfrm>
    </dsp:sp>
    <dsp:sp modelId="{ADB267C5-4EBE-47BA-803E-E6B910151F1E}">
      <dsp:nvSpPr>
        <dsp:cNvPr id="0" name=""/>
        <dsp:cNvSpPr/>
      </dsp:nvSpPr>
      <dsp:spPr>
        <a:xfrm>
          <a:off x="1234287" y="964689"/>
          <a:ext cx="2880512" cy="625984"/>
        </a:xfrm>
        <a:custGeom>
          <a:avLst/>
          <a:gdLst/>
          <a:ahLst/>
          <a:cxnLst/>
          <a:rect l="0" t="0" r="0" b="0"/>
          <a:pathLst>
            <a:path>
              <a:moveTo>
                <a:pt x="2880512" y="0"/>
              </a:moveTo>
              <a:lnTo>
                <a:pt x="2880512" y="312992"/>
              </a:lnTo>
              <a:lnTo>
                <a:pt x="0" y="312992"/>
              </a:lnTo>
              <a:lnTo>
                <a:pt x="0" y="625984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FB085-1E80-45B0-80E9-4D50E4764DBF}">
      <dsp:nvSpPr>
        <dsp:cNvPr id="0" name=""/>
        <dsp:cNvSpPr/>
      </dsp:nvSpPr>
      <dsp:spPr>
        <a:xfrm>
          <a:off x="496914" y="1590673"/>
          <a:ext cx="1474746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게임서버</a:t>
          </a:r>
          <a:r>
            <a:rPr lang="en-US" altLang="ko-KR" sz="1100" kern="1200" dirty="0" smtClean="0"/>
            <a:t>1</a:t>
          </a:r>
          <a:endParaRPr lang="zh-CN" altLang="en-US" sz="1100" kern="1200" dirty="0"/>
        </a:p>
      </dsp:txBody>
      <dsp:txXfrm>
        <a:off x="518334" y="1612093"/>
        <a:ext cx="1431906" cy="688501"/>
      </dsp:txXfrm>
    </dsp:sp>
    <dsp:sp modelId="{EF34C4E6-DE2A-401A-B80D-F0B095DE5E97}">
      <dsp:nvSpPr>
        <dsp:cNvPr id="0" name=""/>
        <dsp:cNvSpPr/>
      </dsp:nvSpPr>
      <dsp:spPr>
        <a:xfrm>
          <a:off x="549510" y="2322014"/>
          <a:ext cx="684776" cy="599173"/>
        </a:xfrm>
        <a:custGeom>
          <a:avLst/>
          <a:gdLst/>
          <a:ahLst/>
          <a:cxnLst/>
          <a:rect l="0" t="0" r="0" b="0"/>
          <a:pathLst>
            <a:path>
              <a:moveTo>
                <a:pt x="684776" y="0"/>
              </a:moveTo>
              <a:lnTo>
                <a:pt x="684776" y="299586"/>
              </a:lnTo>
              <a:lnTo>
                <a:pt x="0" y="299586"/>
              </a:lnTo>
              <a:lnTo>
                <a:pt x="0" y="599173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DAFFFC-5666-4B3E-8A2A-5F2566562FAA}">
      <dsp:nvSpPr>
        <dsp:cNvPr id="0" name=""/>
        <dsp:cNvSpPr/>
      </dsp:nvSpPr>
      <dsp:spPr>
        <a:xfrm>
          <a:off x="1004" y="2921188"/>
          <a:ext cx="1097012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Redis</a:t>
          </a:r>
          <a:r>
            <a:rPr lang="ko-KR" altLang="en-US" sz="1100" kern="1200" dirty="0" err="1" smtClean="0"/>
            <a:t>인스턴스</a:t>
          </a:r>
          <a:endParaRPr lang="en-US" altLang="zh-CN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6379</a:t>
          </a:r>
          <a:r>
            <a:rPr lang="ko-KR" altLang="en-US" sz="1100" kern="1200" dirty="0" smtClean="0"/>
            <a:t>포트</a:t>
          </a:r>
          <a:endParaRPr lang="zh-CN" altLang="en-US" sz="1100" kern="1200" dirty="0"/>
        </a:p>
      </dsp:txBody>
      <dsp:txXfrm>
        <a:off x="22424" y="2942608"/>
        <a:ext cx="1054172" cy="688501"/>
      </dsp:txXfrm>
    </dsp:sp>
    <dsp:sp modelId="{1EA851B5-74DD-4D9E-A91D-F41747F239D7}">
      <dsp:nvSpPr>
        <dsp:cNvPr id="0" name=""/>
        <dsp:cNvSpPr/>
      </dsp:nvSpPr>
      <dsp:spPr>
        <a:xfrm>
          <a:off x="1234287" y="2322014"/>
          <a:ext cx="741338" cy="599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586"/>
              </a:lnTo>
              <a:lnTo>
                <a:pt x="741338" y="299586"/>
              </a:lnTo>
              <a:lnTo>
                <a:pt x="741338" y="599173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1AF9F-3178-4D8F-8923-DAACB4D95A38}">
      <dsp:nvSpPr>
        <dsp:cNvPr id="0" name=""/>
        <dsp:cNvSpPr/>
      </dsp:nvSpPr>
      <dsp:spPr>
        <a:xfrm>
          <a:off x="1427120" y="2921188"/>
          <a:ext cx="1097012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smtClean="0"/>
            <a:t>DB</a:t>
          </a:r>
          <a:endParaRPr lang="zh-CN" altLang="en-US" sz="1100" kern="1200" dirty="0"/>
        </a:p>
      </dsp:txBody>
      <dsp:txXfrm>
        <a:off x="1448540" y="2942608"/>
        <a:ext cx="1054172" cy="688501"/>
      </dsp:txXfrm>
    </dsp:sp>
    <dsp:sp modelId="{8AD45C60-5F01-4AE8-B019-C28DDD8F8B6D}">
      <dsp:nvSpPr>
        <dsp:cNvPr id="0" name=""/>
        <dsp:cNvSpPr/>
      </dsp:nvSpPr>
      <dsp:spPr>
        <a:xfrm>
          <a:off x="4046086" y="964689"/>
          <a:ext cx="91440" cy="625984"/>
        </a:xfrm>
        <a:custGeom>
          <a:avLst/>
          <a:gdLst/>
          <a:ahLst/>
          <a:cxnLst/>
          <a:rect l="0" t="0" r="0" b="0"/>
          <a:pathLst>
            <a:path>
              <a:moveTo>
                <a:pt x="68713" y="0"/>
              </a:moveTo>
              <a:lnTo>
                <a:pt x="68713" y="312992"/>
              </a:lnTo>
              <a:lnTo>
                <a:pt x="45720" y="312992"/>
              </a:lnTo>
              <a:lnTo>
                <a:pt x="45720" y="625984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6F2366-CE62-4DBD-B25F-AED60C063009}">
      <dsp:nvSpPr>
        <dsp:cNvPr id="0" name=""/>
        <dsp:cNvSpPr/>
      </dsp:nvSpPr>
      <dsp:spPr>
        <a:xfrm>
          <a:off x="3211558" y="1590673"/>
          <a:ext cx="1760496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게임서버</a:t>
          </a:r>
          <a:r>
            <a:rPr lang="en-US" altLang="ko-KR" sz="1100" kern="1200" dirty="0" smtClean="0"/>
            <a:t>2</a:t>
          </a:r>
          <a:endParaRPr lang="zh-CN" altLang="en-US" sz="1100" kern="1200" dirty="0"/>
        </a:p>
      </dsp:txBody>
      <dsp:txXfrm>
        <a:off x="3232978" y="1612093"/>
        <a:ext cx="1717656" cy="688501"/>
      </dsp:txXfrm>
    </dsp:sp>
    <dsp:sp modelId="{B3240585-1DDF-4EC8-B111-DAB9E056C3E4}">
      <dsp:nvSpPr>
        <dsp:cNvPr id="0" name=""/>
        <dsp:cNvSpPr/>
      </dsp:nvSpPr>
      <dsp:spPr>
        <a:xfrm>
          <a:off x="3401742" y="2322014"/>
          <a:ext cx="690064" cy="599173"/>
        </a:xfrm>
        <a:custGeom>
          <a:avLst/>
          <a:gdLst/>
          <a:ahLst/>
          <a:cxnLst/>
          <a:rect l="0" t="0" r="0" b="0"/>
          <a:pathLst>
            <a:path>
              <a:moveTo>
                <a:pt x="690064" y="0"/>
              </a:moveTo>
              <a:lnTo>
                <a:pt x="690064" y="299586"/>
              </a:lnTo>
              <a:lnTo>
                <a:pt x="0" y="299586"/>
              </a:lnTo>
              <a:lnTo>
                <a:pt x="0" y="599173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11E036-3916-4BF3-86E5-1CEDB3FADA76}">
      <dsp:nvSpPr>
        <dsp:cNvPr id="0" name=""/>
        <dsp:cNvSpPr/>
      </dsp:nvSpPr>
      <dsp:spPr>
        <a:xfrm>
          <a:off x="2853236" y="2921188"/>
          <a:ext cx="1097012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Redis</a:t>
          </a:r>
          <a:r>
            <a:rPr lang="ko-KR" altLang="en-US" sz="1100" kern="1200" dirty="0" err="1" smtClean="0"/>
            <a:t>인스턴스</a:t>
          </a:r>
          <a:endParaRPr lang="en-US" altLang="zh-CN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6380</a:t>
          </a:r>
          <a:r>
            <a:rPr lang="ko-KR" altLang="en-US" sz="1100" kern="1200" dirty="0" smtClean="0"/>
            <a:t>포트</a:t>
          </a:r>
          <a:endParaRPr lang="en-US" altLang="zh-CN" sz="1100" kern="1200" dirty="0" smtClean="0"/>
        </a:p>
      </dsp:txBody>
      <dsp:txXfrm>
        <a:off x="2874656" y="2942608"/>
        <a:ext cx="1054172" cy="688501"/>
      </dsp:txXfrm>
    </dsp:sp>
    <dsp:sp modelId="{D265B462-C6B7-4CD5-ACF2-EA17C2D06F06}">
      <dsp:nvSpPr>
        <dsp:cNvPr id="0" name=""/>
        <dsp:cNvSpPr/>
      </dsp:nvSpPr>
      <dsp:spPr>
        <a:xfrm>
          <a:off x="4091806" y="2322014"/>
          <a:ext cx="736051" cy="599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586"/>
              </a:lnTo>
              <a:lnTo>
                <a:pt x="736051" y="299586"/>
              </a:lnTo>
              <a:lnTo>
                <a:pt x="736051" y="599173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C5DF6C-4BDE-4334-832C-F39364989BD7}">
      <dsp:nvSpPr>
        <dsp:cNvPr id="0" name=""/>
        <dsp:cNvSpPr/>
      </dsp:nvSpPr>
      <dsp:spPr>
        <a:xfrm>
          <a:off x="4279351" y="2921188"/>
          <a:ext cx="1097012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smtClean="0"/>
            <a:t>DB</a:t>
          </a:r>
          <a:endParaRPr lang="en-US" altLang="zh-CN" sz="1100" kern="1200" dirty="0" smtClean="0"/>
        </a:p>
      </dsp:txBody>
      <dsp:txXfrm>
        <a:off x="4300771" y="2942608"/>
        <a:ext cx="1054172" cy="688501"/>
      </dsp:txXfrm>
    </dsp:sp>
    <dsp:sp modelId="{DB760F71-6DD1-4756-973F-D5FBDF559061}">
      <dsp:nvSpPr>
        <dsp:cNvPr id="0" name=""/>
        <dsp:cNvSpPr/>
      </dsp:nvSpPr>
      <dsp:spPr>
        <a:xfrm>
          <a:off x="4114800" y="964689"/>
          <a:ext cx="2905963" cy="625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992"/>
              </a:lnTo>
              <a:lnTo>
                <a:pt x="2905963" y="312992"/>
              </a:lnTo>
              <a:lnTo>
                <a:pt x="2905963" y="625984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6ACD9D-5DD4-49C7-BF8F-5A4503357DDE}">
      <dsp:nvSpPr>
        <dsp:cNvPr id="0" name=""/>
        <dsp:cNvSpPr/>
      </dsp:nvSpPr>
      <dsp:spPr>
        <a:xfrm>
          <a:off x="6283389" y="1590673"/>
          <a:ext cx="1474746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게임서버</a:t>
          </a:r>
          <a:r>
            <a:rPr lang="en-US" altLang="ko-KR" sz="1100" kern="1200" dirty="0" smtClean="0"/>
            <a:t>N</a:t>
          </a:r>
          <a:endParaRPr lang="en-US" altLang="zh-CN" sz="1100" kern="1200" dirty="0" smtClean="0"/>
        </a:p>
      </dsp:txBody>
      <dsp:txXfrm>
        <a:off x="6304809" y="1612093"/>
        <a:ext cx="1431906" cy="688501"/>
      </dsp:txXfrm>
    </dsp:sp>
    <dsp:sp modelId="{5335D7BC-B986-423F-B133-3AE98132C8A1}">
      <dsp:nvSpPr>
        <dsp:cNvPr id="0" name=""/>
        <dsp:cNvSpPr/>
      </dsp:nvSpPr>
      <dsp:spPr>
        <a:xfrm>
          <a:off x="6253973" y="2322014"/>
          <a:ext cx="766789" cy="599173"/>
        </a:xfrm>
        <a:custGeom>
          <a:avLst/>
          <a:gdLst/>
          <a:ahLst/>
          <a:cxnLst/>
          <a:rect l="0" t="0" r="0" b="0"/>
          <a:pathLst>
            <a:path>
              <a:moveTo>
                <a:pt x="766789" y="0"/>
              </a:moveTo>
              <a:lnTo>
                <a:pt x="766789" y="299586"/>
              </a:lnTo>
              <a:lnTo>
                <a:pt x="0" y="299586"/>
              </a:lnTo>
              <a:lnTo>
                <a:pt x="0" y="599173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85C0D0-5BFE-4CCE-BADC-A355390D6E82}">
      <dsp:nvSpPr>
        <dsp:cNvPr id="0" name=""/>
        <dsp:cNvSpPr/>
      </dsp:nvSpPr>
      <dsp:spPr>
        <a:xfrm>
          <a:off x="5705467" y="2921188"/>
          <a:ext cx="1097012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Redis</a:t>
          </a:r>
          <a:r>
            <a:rPr lang="ko-KR" altLang="en-US" sz="1100" kern="1200" dirty="0" err="1" smtClean="0"/>
            <a:t>인스턴스</a:t>
          </a:r>
          <a:endParaRPr lang="en-US" altLang="zh-CN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6381</a:t>
          </a:r>
          <a:r>
            <a:rPr lang="ko-KR" altLang="en-US" sz="1100" kern="1200" dirty="0" smtClean="0"/>
            <a:t>포트</a:t>
          </a:r>
          <a:endParaRPr lang="en-US" altLang="zh-CN" sz="1100" kern="1200" dirty="0" smtClean="0"/>
        </a:p>
      </dsp:txBody>
      <dsp:txXfrm>
        <a:off x="5726887" y="2942608"/>
        <a:ext cx="1054172" cy="688501"/>
      </dsp:txXfrm>
    </dsp:sp>
    <dsp:sp modelId="{2AA94BFF-5E3F-40C4-860B-4D2202C3B12A}">
      <dsp:nvSpPr>
        <dsp:cNvPr id="0" name=""/>
        <dsp:cNvSpPr/>
      </dsp:nvSpPr>
      <dsp:spPr>
        <a:xfrm>
          <a:off x="7020763" y="2322014"/>
          <a:ext cx="659326" cy="599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586"/>
              </a:lnTo>
              <a:lnTo>
                <a:pt x="659326" y="299586"/>
              </a:lnTo>
              <a:lnTo>
                <a:pt x="659326" y="599173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61A1C0-AAF8-4156-B304-9CC2B5BD301C}">
      <dsp:nvSpPr>
        <dsp:cNvPr id="0" name=""/>
        <dsp:cNvSpPr/>
      </dsp:nvSpPr>
      <dsp:spPr>
        <a:xfrm>
          <a:off x="7131583" y="2921188"/>
          <a:ext cx="1097012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DB</a:t>
          </a:r>
        </a:p>
      </dsp:txBody>
      <dsp:txXfrm>
        <a:off x="7153003" y="2942608"/>
        <a:ext cx="1054172" cy="6885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2015/3/16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2015/3/16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utgame/scut" TargetMode="External"/><Relationship Id="rId2" Type="http://schemas.openxmlformats.org/officeDocument/2006/relationships/hyperlink" Target="http://www.scutgame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 err="1" smtClean="0">
                <a:latin typeface="+mj-ea"/>
              </a:rPr>
              <a:t>Scut</a:t>
            </a:r>
            <a:r>
              <a:rPr lang="ko-KR" altLang="en-US" dirty="0" smtClean="0">
                <a:latin typeface="+mj-ea"/>
              </a:rPr>
              <a:t>게임서버 </a:t>
            </a:r>
            <a:r>
              <a:rPr lang="ko-KR" altLang="en-US" dirty="0" err="1" smtClean="0">
                <a:latin typeface="+mj-ea"/>
              </a:rPr>
              <a:t>오픈소스프레임워크</a:t>
            </a:r>
            <a:endParaRPr lang="zh-CN" altLang="en-US" dirty="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ko-KR" altLang="en-US" dirty="0" smtClean="0">
                <a:latin typeface="+mn-ea"/>
              </a:rPr>
              <a:t>작자</a:t>
            </a:r>
            <a:r>
              <a:rPr lang="en-US" altLang="zh-CN" dirty="0" smtClean="0">
                <a:latin typeface="+mn-ea"/>
              </a:rPr>
              <a:t>:</a:t>
            </a:r>
            <a:r>
              <a:rPr lang="ko-KR" altLang="en-US" dirty="0" err="1" smtClean="0">
                <a:latin typeface="+mn-ea"/>
              </a:rPr>
              <a:t>우장파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3200" dirty="0" smtClean="0"/>
              <a:t>최신 프레임워크</a:t>
            </a:r>
            <a:r>
              <a:rPr lang="en-US" altLang="ko-KR" sz="3200" dirty="0" smtClean="0"/>
              <a:t>6.0 </a:t>
            </a:r>
            <a:r>
              <a:rPr lang="ko-KR" altLang="en-US" sz="3200" dirty="0" smtClean="0"/>
              <a:t>이미 </a:t>
            </a:r>
            <a:r>
              <a:rPr lang="ko-KR" altLang="en-US" sz="3200" dirty="0" err="1" smtClean="0"/>
              <a:t>다수의게임상에서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OBT</a:t>
            </a:r>
            <a:r>
              <a:rPr lang="ko-KR" altLang="en-US" sz="3200" dirty="0" err="1" smtClean="0"/>
              <a:t>테스트검증됨</a:t>
            </a:r>
            <a:endParaRPr lang="en-US" altLang="zh-CN" sz="32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ko-KR" altLang="en-US" sz="3000" dirty="0" smtClean="0"/>
              <a:t>게임종류 풍부</a:t>
            </a:r>
            <a:r>
              <a:rPr lang="zh-CN" altLang="en-US" sz="3000" dirty="0" smtClean="0"/>
              <a:t>：</a:t>
            </a:r>
            <a:r>
              <a:rPr lang="en-US" altLang="zh-CN" sz="3000" dirty="0" smtClean="0"/>
              <a:t>SLG</a:t>
            </a:r>
            <a:r>
              <a:rPr lang="ko-KR" altLang="en-US" sz="3000" dirty="0" smtClean="0"/>
              <a:t>유형</a:t>
            </a:r>
            <a:r>
              <a:rPr lang="zh-CN" altLang="en-US" sz="3000" dirty="0" smtClean="0"/>
              <a:t>、</a:t>
            </a:r>
            <a:r>
              <a:rPr lang="ko-KR" altLang="en-US" sz="3000" dirty="0" smtClean="0"/>
              <a:t>카드유형</a:t>
            </a:r>
            <a:r>
              <a:rPr lang="zh-CN" altLang="en-US" sz="3000" dirty="0" smtClean="0"/>
              <a:t>、</a:t>
            </a:r>
            <a:r>
              <a:rPr lang="en-US" altLang="zh-CN" sz="3000" dirty="0" smtClean="0"/>
              <a:t>RPG</a:t>
            </a:r>
            <a:r>
              <a:rPr lang="ko-KR" altLang="en-US" sz="3000" dirty="0" smtClean="0"/>
              <a:t>유</a:t>
            </a:r>
            <a:r>
              <a:rPr lang="ko-KR" altLang="en-US" sz="3000" dirty="0"/>
              <a:t>형</a:t>
            </a:r>
            <a:r>
              <a:rPr lang="zh-CN" altLang="en-US" sz="3000" dirty="0" smtClean="0"/>
              <a:t>、</a:t>
            </a:r>
            <a:r>
              <a:rPr lang="ko-KR" altLang="en-US" sz="3000" dirty="0" smtClean="0"/>
              <a:t>체스유형</a:t>
            </a:r>
            <a:r>
              <a:rPr lang="zh-CN" altLang="en-US" sz="3000" dirty="0" smtClean="0"/>
              <a:t>，</a:t>
            </a:r>
            <a:r>
              <a:rPr lang="en-US" altLang="zh-CN" sz="3000" dirty="0" smtClean="0"/>
              <a:t>MMO RPG</a:t>
            </a:r>
            <a:r>
              <a:rPr lang="ko-KR" altLang="en-US" sz="3000" dirty="0" smtClean="0"/>
              <a:t>유형게임</a:t>
            </a:r>
            <a:endParaRPr lang="en-US" altLang="zh-CN" sz="30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ko-KR" altLang="en-US" sz="3000" dirty="0" err="1" smtClean="0"/>
              <a:t>운행시간이길다</a:t>
            </a:r>
            <a:r>
              <a:rPr lang="zh-CN" altLang="en-US" sz="3000" dirty="0" smtClean="0"/>
              <a:t>：</a:t>
            </a:r>
            <a:r>
              <a:rPr lang="ko-KR" altLang="en-US" sz="3000" dirty="0" err="1" smtClean="0"/>
              <a:t>유지보수없이</a:t>
            </a:r>
            <a:r>
              <a:rPr lang="ko-KR" altLang="en-US" sz="3000" dirty="0" smtClean="0"/>
              <a:t> </a:t>
            </a:r>
            <a:r>
              <a:rPr lang="en-US" altLang="zh-CN" sz="3000" dirty="0" smtClean="0"/>
              <a:t>1000</a:t>
            </a:r>
            <a:r>
              <a:rPr lang="ko-KR" altLang="en-US" sz="3000" dirty="0" err="1" smtClean="0"/>
              <a:t>시간을넘음</a:t>
            </a:r>
            <a:endParaRPr lang="en-US" altLang="zh-CN" sz="3200" dirty="0" smtClean="0"/>
          </a:p>
          <a:p>
            <a:r>
              <a:rPr lang="ko-KR" altLang="en-US" sz="3200" dirty="0" err="1" smtClean="0"/>
              <a:t>스스로개발요구사항과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사회의개발요구사항을</a:t>
            </a:r>
            <a:r>
              <a:rPr lang="ko-KR" altLang="en-US" sz="3200" dirty="0" smtClean="0"/>
              <a:t> 계속해서 </a:t>
            </a:r>
            <a:r>
              <a:rPr lang="ko-KR" altLang="en-US" sz="3200" dirty="0" err="1" smtClean="0"/>
              <a:t>반영하고있음</a:t>
            </a:r>
            <a:r>
              <a:rPr lang="zh-CN" altLang="en-US" sz="3200" dirty="0" smtClean="0"/>
              <a:t>，</a:t>
            </a:r>
            <a:r>
              <a:rPr lang="ko-KR" altLang="en-US" sz="3200" dirty="0" err="1" smtClean="0"/>
              <a:t>관련미들웨어를</a:t>
            </a:r>
            <a:r>
              <a:rPr lang="ko-KR" altLang="en-US" sz="3200" dirty="0" smtClean="0"/>
              <a:t> 개선하고 </a:t>
            </a:r>
            <a:r>
              <a:rPr lang="ko-KR" altLang="en-US" sz="3200" dirty="0" err="1" smtClean="0"/>
              <a:t>추가하고있음</a:t>
            </a:r>
            <a:endParaRPr lang="en-US" altLang="zh-CN" sz="32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우리의장점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기획</a:t>
            </a:r>
            <a:r>
              <a:rPr lang="en-US" altLang="ko-KR" sz="3200" dirty="0" smtClean="0"/>
              <a:t>,</a:t>
            </a:r>
            <a:r>
              <a:rPr lang="ko-KR" altLang="en-US" sz="3200" dirty="0" smtClean="0"/>
              <a:t>디자인</a:t>
            </a:r>
            <a:r>
              <a:rPr lang="en-US" altLang="ko-KR" sz="3200" dirty="0" smtClean="0"/>
              <a:t>,RND,</a:t>
            </a:r>
            <a:r>
              <a:rPr lang="ko-KR" altLang="en-US" sz="3200" dirty="0" err="1" smtClean="0"/>
              <a:t>테스트그리고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팀메니져</a:t>
            </a:r>
            <a:r>
              <a:rPr lang="ko-KR" altLang="en-US" sz="3200" dirty="0" smtClean="0"/>
              <a:t> 그리고 </a:t>
            </a:r>
            <a:r>
              <a:rPr lang="en-US" altLang="ko-KR" sz="3200" dirty="0" smtClean="0"/>
              <a:t>IT Consulting</a:t>
            </a:r>
            <a:r>
              <a:rPr lang="ko-KR" altLang="en-US" sz="3200" dirty="0" err="1"/>
              <a:t>서비스에이르는</a:t>
            </a:r>
            <a:r>
              <a:rPr lang="ko-KR" altLang="en-US" sz="3200" dirty="0"/>
              <a:t> </a:t>
            </a:r>
            <a:r>
              <a:rPr lang="ko-KR" altLang="en-US" sz="3200" dirty="0" err="1" smtClean="0"/>
              <a:t>풍부한게임개발솔루션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ko-KR" altLang="en-US" sz="3200" dirty="0" smtClean="0"/>
              <a:t>테스트와 스트레스테스트방안은 </a:t>
            </a:r>
            <a:r>
              <a:rPr lang="ko-KR" altLang="en-US" sz="3200" dirty="0" err="1" smtClean="0"/>
              <a:t>완비되있다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베이스는 질량을 보증한다</a:t>
            </a:r>
            <a:r>
              <a:rPr lang="en-US" altLang="ko-KR" sz="3200" dirty="0" smtClean="0"/>
              <a:t>.</a:t>
            </a:r>
            <a:r>
              <a:rPr lang="ko-KR" altLang="en-US" sz="3200" dirty="0" smtClean="0"/>
              <a:t> </a:t>
            </a:r>
            <a:endParaRPr lang="en-US" altLang="zh-CN" sz="32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우리의장점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클라이언트솔루션</a:t>
            </a:r>
            <a:r>
              <a:rPr lang="en-US" altLang="zh-CN" sz="3200" dirty="0" err="1" smtClean="0"/>
              <a:t>ScutSDK</a:t>
            </a:r>
            <a:endParaRPr lang="en-US" altLang="zh-CN" sz="3200" dirty="0" smtClean="0"/>
          </a:p>
          <a:p>
            <a:pPr marL="603504" lvl="2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800" dirty="0" err="1" smtClean="0"/>
              <a:t>ScutSDK</a:t>
            </a:r>
            <a:r>
              <a:rPr lang="ko-KR" altLang="en-US" sz="2800" dirty="0" smtClean="0"/>
              <a:t>는 </a:t>
            </a:r>
            <a:r>
              <a:rPr lang="en-US" altLang="zh-CN" sz="2800" dirty="0" err="1" smtClean="0"/>
              <a:t>Scut</a:t>
            </a:r>
            <a:r>
              <a:rPr lang="ko-KR" altLang="en-US" sz="2800" dirty="0" smtClean="0"/>
              <a:t>오픈게임서버와 </a:t>
            </a:r>
            <a:r>
              <a:rPr lang="ko-KR" altLang="en-US" sz="2800" dirty="0" err="1" smtClean="0"/>
              <a:t>클라이언트엔진프로젝트간의통신을제공한다</a:t>
            </a:r>
            <a:r>
              <a:rPr lang="zh-CN" altLang="en-US" sz="2800" dirty="0" smtClean="0"/>
              <a:t>，</a:t>
            </a:r>
            <a:r>
              <a:rPr lang="ko-KR" altLang="en-US" sz="2800" dirty="0" smtClean="0"/>
              <a:t>그리하여 완전한 네트워크게임솔루션을 제공한다</a:t>
            </a:r>
            <a:r>
              <a:rPr lang="en-US" altLang="ko-KR" sz="2800" dirty="0" smtClean="0"/>
              <a:t>.</a:t>
            </a:r>
            <a:r>
              <a:rPr lang="zh-CN" altLang="en-US" sz="2800" dirty="0" smtClean="0"/>
              <a:t> 。</a:t>
            </a:r>
            <a:endParaRPr lang="en-US" altLang="zh-CN" sz="2800" dirty="0" smtClean="0"/>
          </a:p>
          <a:p>
            <a:pPr marL="603504" lvl="2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  <a:p>
            <a:pPr marL="886968" lvl="3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600" dirty="0" smtClean="0"/>
              <a:t>Cocos2d-x</a:t>
            </a:r>
          </a:p>
          <a:p>
            <a:pPr marL="886968" lvl="3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600" dirty="0" smtClean="0"/>
              <a:t>Quick-x</a:t>
            </a:r>
          </a:p>
          <a:p>
            <a:pPr marL="886968" lvl="3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600" dirty="0" smtClean="0"/>
              <a:t>Unity3D</a:t>
            </a:r>
          </a:p>
          <a:p>
            <a:pPr marL="886968" lvl="3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600" dirty="0" smtClean="0"/>
              <a:t>Flash Air</a:t>
            </a:r>
          </a:p>
          <a:p>
            <a:pPr lvl="1"/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endParaRPr lang="en-US" altLang="zh-CN" sz="32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로드맵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z="3200" dirty="0" err="1" smtClean="0"/>
              <a:t>멀티서버분발식구조지원</a:t>
            </a:r>
            <a:endParaRPr lang="en-US" altLang="zh-CN" sz="32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ko-KR" altLang="en-US" sz="2800" dirty="0" err="1" smtClean="0"/>
              <a:t>서버의기능을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분리할수있다</a:t>
            </a:r>
            <a:r>
              <a:rPr lang="en-US" altLang="ko-KR" sz="2800" dirty="0" smtClean="0"/>
              <a:t>.</a:t>
            </a:r>
            <a:r>
              <a:rPr lang="zh-CN" altLang="en-US" sz="2800" dirty="0" smtClean="0"/>
              <a:t> ，</a:t>
            </a:r>
            <a:r>
              <a:rPr lang="ko-KR" altLang="en-US" sz="2800" dirty="0" smtClean="0"/>
              <a:t>동시접속자수를 </a:t>
            </a:r>
            <a:r>
              <a:rPr lang="ko-KR" altLang="en-US" sz="2800" dirty="0" err="1" smtClean="0"/>
              <a:t>늘리기위해서</a:t>
            </a:r>
            <a:r>
              <a:rPr lang="zh-CN" altLang="en-US" sz="2800" dirty="0" smtClean="0"/>
              <a:t>，</a:t>
            </a:r>
            <a:r>
              <a:rPr lang="ko-KR" altLang="en-US" sz="2800" dirty="0" smtClean="0"/>
              <a:t>예로 전투서버</a:t>
            </a:r>
            <a:r>
              <a:rPr lang="zh-CN" altLang="en-US" sz="2800" dirty="0" smtClean="0"/>
              <a:t>、</a:t>
            </a:r>
            <a:r>
              <a:rPr lang="ko-KR" altLang="en-US" sz="2800" dirty="0" smtClean="0"/>
              <a:t>채팅서버를 물리적으로 </a:t>
            </a:r>
            <a:r>
              <a:rPr lang="ko-KR" altLang="en-US" sz="2800" dirty="0" err="1" smtClean="0"/>
              <a:t>다른서버에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분배디플로이할수있다</a:t>
            </a:r>
            <a:r>
              <a:rPr lang="en-US" altLang="ko-KR" sz="2800" dirty="0" smtClean="0"/>
              <a:t>.</a:t>
            </a:r>
            <a:endParaRPr lang="en-US" altLang="zh-CN" sz="2800" dirty="0" smtClean="0"/>
          </a:p>
          <a:p>
            <a:endParaRPr lang="en-US" altLang="zh-CN" sz="3200" dirty="0" smtClean="0"/>
          </a:p>
          <a:p>
            <a:r>
              <a:rPr lang="ko-KR" altLang="en-US" sz="3200" dirty="0" smtClean="0"/>
              <a:t>현재의 </a:t>
            </a:r>
            <a:r>
              <a:rPr lang="en-US" altLang="ko-KR" sz="3200" dirty="0" smtClean="0"/>
              <a:t>Request-Response </a:t>
            </a:r>
            <a:r>
              <a:rPr lang="ko-KR" altLang="en-US" sz="3200" dirty="0" smtClean="0"/>
              <a:t>구조를 </a:t>
            </a:r>
            <a:r>
              <a:rPr lang="en-US" altLang="ko-KR" sz="3200" dirty="0" smtClean="0"/>
              <a:t>Sync </a:t>
            </a:r>
            <a:r>
              <a:rPr lang="ko-KR" altLang="en-US" sz="3200" dirty="0" smtClean="0"/>
              <a:t>모형으로 변경</a:t>
            </a:r>
            <a:endParaRPr lang="en-US" altLang="zh-CN" sz="3200" dirty="0" smtClean="0"/>
          </a:p>
          <a:p>
            <a:pPr marL="603504" lvl="2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ko-KR" altLang="en-US" sz="2800" dirty="0" smtClean="0"/>
              <a:t>서버오브젝트구현</a:t>
            </a:r>
            <a:r>
              <a:rPr lang="en-US" altLang="zh-CN" sz="2800" dirty="0" smtClean="0">
                <a:sym typeface="Wingdings" pitchFamily="2" charset="2"/>
              </a:rPr>
              <a:t></a:t>
            </a:r>
            <a:r>
              <a:rPr lang="ko-KR" altLang="en-US" sz="2800" dirty="0" smtClean="0">
                <a:sym typeface="Wingdings" pitchFamily="2" charset="2"/>
              </a:rPr>
              <a:t>클라이언트오브젝트의 완전자동코딩</a:t>
            </a:r>
            <a:endParaRPr lang="en-US" altLang="zh-CN" sz="2800" dirty="0" smtClean="0">
              <a:sym typeface="Wingdings" pitchFamily="2" charset="2"/>
            </a:endParaRPr>
          </a:p>
          <a:p>
            <a:pPr marL="603504" lvl="2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  <a:p>
            <a:pPr marL="603504" lvl="2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ko-KR" altLang="en-US" sz="2800" dirty="0" smtClean="0"/>
              <a:t>서버오브젝트변경의 데이터변화의 클라이언트오브젝트로 자동 동기화</a:t>
            </a:r>
            <a:endParaRPr lang="en-US" altLang="zh-CN" sz="2800" dirty="0" smtClean="0"/>
          </a:p>
          <a:p>
            <a:pPr marL="603504" lvl="2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  <a:p>
            <a:pPr marL="603504" lvl="2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ko-KR" altLang="en-US" sz="2800" dirty="0" smtClean="0"/>
              <a:t>클라이언트의 상호작용성능에 호랑이에 날개를 </a:t>
            </a:r>
            <a:r>
              <a:rPr lang="ko-KR" altLang="en-US" sz="2800" dirty="0" err="1" smtClean="0"/>
              <a:t>단격</a:t>
            </a: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로드맵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공식주소</a:t>
            </a:r>
            <a:r>
              <a:rPr lang="zh-CN" altLang="en-US" sz="3200" dirty="0" smtClean="0"/>
              <a:t>：</a:t>
            </a:r>
            <a:r>
              <a:rPr lang="en-US" altLang="zh-CN" sz="3200" dirty="0" smtClean="0">
                <a:hlinkClick r:id="rId2"/>
              </a:rPr>
              <a:t>http://www.scutgame.com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en-US" altLang="zh-CN" sz="3200" dirty="0" err="1" smtClean="0"/>
              <a:t>Github</a:t>
            </a:r>
            <a:r>
              <a:rPr lang="ko-KR" altLang="en-US" sz="3200" dirty="0" smtClean="0"/>
              <a:t>소스창고</a:t>
            </a:r>
            <a:r>
              <a:rPr lang="zh-CN" altLang="en-US" sz="3200" dirty="0" smtClean="0"/>
              <a:t>：</a:t>
            </a:r>
            <a:r>
              <a:rPr lang="en-US" altLang="zh-CN" sz="3200" dirty="0" smtClean="0">
                <a:hlinkClick r:id="rId3"/>
              </a:rPr>
              <a:t>https://github.com/scutgame/scut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ko-KR" altLang="en-US" sz="3200" dirty="0" smtClean="0"/>
              <a:t>기술교류</a:t>
            </a:r>
            <a:r>
              <a:rPr lang="en-US" altLang="zh-CN" sz="3200" dirty="0" smtClean="0"/>
              <a:t>QQ</a:t>
            </a:r>
            <a:r>
              <a:rPr lang="ko-KR" altLang="en-US" sz="3200" dirty="0" smtClean="0"/>
              <a:t>그룹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138266675</a:t>
            </a: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우리의 인터넷어드레스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7200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3200" dirty="0" err="1" smtClean="0"/>
              <a:t>자주지적소유권을가진</a:t>
            </a:r>
            <a:r>
              <a:rPr lang="ko-KR" altLang="en-US" sz="3200" dirty="0" smtClean="0"/>
              <a:t> 게임서버엔진이다</a:t>
            </a:r>
            <a:r>
              <a:rPr lang="en-US" altLang="ko-KR" sz="3200" dirty="0" smtClean="0"/>
              <a:t>.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ko-KR" altLang="en-US" sz="3200" dirty="0" smtClean="0"/>
              <a:t>개발목적</a:t>
            </a:r>
            <a:r>
              <a:rPr lang="zh-CN" altLang="en-US" sz="3200" dirty="0" smtClean="0"/>
              <a:t>：</a:t>
            </a:r>
            <a:r>
              <a:rPr lang="ko-KR" altLang="en-US" sz="3200" dirty="0" err="1" smtClean="0"/>
              <a:t>네트웍게임을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일인용게임처럼</a:t>
            </a:r>
            <a:r>
              <a:rPr lang="ko-KR" altLang="en-US" sz="3200" dirty="0" smtClean="0"/>
              <a:t> 간단하게 개발하자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ko-KR" altLang="en-US" sz="3200" dirty="0" smtClean="0"/>
              <a:t>엔진특징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pPr lvl="1"/>
            <a:r>
              <a:rPr lang="ko-KR" altLang="en-US" sz="2800" dirty="0" smtClean="0"/>
              <a:t>다중프로토콜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Http/</a:t>
            </a:r>
            <a:r>
              <a:rPr lang="en-US" altLang="zh-CN" sz="2800" dirty="0" err="1" smtClean="0"/>
              <a:t>WebSocket</a:t>
            </a:r>
            <a:r>
              <a:rPr lang="en-US" altLang="zh-CN" sz="2800" dirty="0" smtClean="0"/>
              <a:t>/Socket</a:t>
            </a:r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pPr lvl="1"/>
            <a:r>
              <a:rPr lang="ko-KR" altLang="en-US" sz="2800" dirty="0" smtClean="0"/>
              <a:t>스크립트화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C</a:t>
            </a:r>
            <a:r>
              <a:rPr lang="en-US" altLang="zh-CN" sz="2800" dirty="0" smtClean="0"/>
              <a:t>#/</a:t>
            </a:r>
            <a:r>
              <a:rPr lang="en-US" altLang="zh-CN" sz="2800" dirty="0" smtClean="0"/>
              <a:t>Python/</a:t>
            </a:r>
            <a:r>
              <a:rPr lang="en-US" altLang="zh-CN" sz="2800" dirty="0" err="1" smtClean="0"/>
              <a:t>Lua</a:t>
            </a:r>
            <a:r>
              <a:rPr lang="en-US" altLang="zh-CN" sz="2800" dirty="0" smtClean="0"/>
              <a:t> </a:t>
            </a:r>
            <a:r>
              <a:rPr lang="ko-KR" altLang="en-US" sz="2800" dirty="0" smtClean="0"/>
              <a:t>스크립트개발</a:t>
            </a:r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pPr lvl="1"/>
            <a:r>
              <a:rPr lang="ko-KR" altLang="en-US" sz="2800" dirty="0" smtClean="0"/>
              <a:t>다중플랫폼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Windows/Linux</a:t>
            </a:r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pPr lvl="1"/>
            <a:r>
              <a:rPr lang="ko-KR" altLang="en-US" sz="2800" dirty="0" smtClean="0"/>
              <a:t>다중데이터베이스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MS SQL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Mysql</a:t>
            </a:r>
            <a:r>
              <a:rPr lang="ko-KR" altLang="en-US" sz="2800" dirty="0" smtClean="0"/>
              <a:t>과</a:t>
            </a:r>
            <a:r>
              <a:rPr lang="en-US" altLang="zh-CN" sz="2800" dirty="0" err="1" smtClean="0"/>
              <a:t>NoSql</a:t>
            </a:r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pPr lvl="1"/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j-ea"/>
              </a:rPr>
              <a:t>Scut</a:t>
            </a:r>
            <a:r>
              <a:rPr lang="ko-KR" altLang="en-US" dirty="0" smtClean="0">
                <a:latin typeface="+mj-ea"/>
              </a:rPr>
              <a:t>서버엔진소개</a:t>
            </a:r>
            <a:endParaRPr lang="zh-CN" altLang="en-US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237068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게임서버 순서도</a:t>
            </a:r>
            <a:endParaRPr lang="zh-CN" altLang="en-US" dirty="0">
              <a:latin typeface="+mj-ea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4429124" y="2285992"/>
            <a:ext cx="285752" cy="142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4429124" y="3214686"/>
            <a:ext cx="285752" cy="142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4429124" y="4071942"/>
            <a:ext cx="285752" cy="142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4429124" y="5072074"/>
            <a:ext cx="285752" cy="142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311371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서버구조설명도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서버 토폴로지설명도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075540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800" dirty="0" smtClean="0"/>
              <a:t>다중프로토콜의 </a:t>
            </a:r>
            <a:r>
              <a:rPr lang="ko-KR" altLang="en-US" sz="2800" dirty="0" err="1" smtClean="0"/>
              <a:t>빠른접근</a:t>
            </a: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ko-KR" altLang="en-US" sz="2000" dirty="0" smtClean="0">
                <a:latin typeface="+mn-ea"/>
              </a:rPr>
              <a:t>상응하는 </a:t>
            </a:r>
            <a:r>
              <a:rPr lang="en-US" altLang="ko-KR" sz="2000" dirty="0" err="1" smtClean="0">
                <a:latin typeface="+mn-ea"/>
              </a:rPr>
              <a:t>Gamehost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베이스클래스를 상속받는다</a:t>
            </a:r>
            <a:r>
              <a:rPr lang="en-US" altLang="ko-KR" sz="2000" dirty="0" smtClean="0">
                <a:latin typeface="+mn-ea"/>
              </a:rPr>
              <a:t>.</a:t>
            </a:r>
            <a:r>
              <a:rPr lang="zh-CN" altLang="en-US" sz="2000" dirty="0" smtClean="0">
                <a:latin typeface="+mn-ea"/>
              </a:rPr>
              <a:t> ，</a:t>
            </a:r>
            <a:r>
              <a:rPr lang="en-US" altLang="zh-CN" sz="2000" dirty="0" smtClean="0">
                <a:latin typeface="+mn-ea"/>
              </a:rPr>
              <a:t>Http/</a:t>
            </a:r>
            <a:r>
              <a:rPr lang="en-US" altLang="zh-CN" sz="2000" dirty="0" err="1" smtClean="0">
                <a:latin typeface="+mn-ea"/>
              </a:rPr>
              <a:t>WebSocket</a:t>
            </a:r>
            <a:r>
              <a:rPr lang="en-US" altLang="zh-CN" sz="2000" dirty="0" smtClean="0">
                <a:latin typeface="+mn-ea"/>
              </a:rPr>
              <a:t>/Socket </a:t>
            </a:r>
            <a:r>
              <a:rPr lang="ko-KR" altLang="en-US" sz="2000" dirty="0" smtClean="0">
                <a:latin typeface="+mn-ea"/>
              </a:rPr>
              <a:t>프로토콜을 지원하기 위해</a:t>
            </a:r>
            <a:endParaRPr lang="en-US" altLang="ko-KR" sz="2000" dirty="0" smtClean="0">
              <a:latin typeface="+mn-ea"/>
            </a:endParaRP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000" dirty="0" smtClean="0">
                <a:latin typeface="+mn-ea"/>
              </a:rPr>
              <a:t>2</a:t>
            </a:r>
            <a:r>
              <a:rPr lang="ko-KR" altLang="en-US" sz="2000" dirty="0" smtClean="0">
                <a:latin typeface="+mn-ea"/>
              </a:rPr>
              <a:t>진수프로토콜을 사용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ko-KR" altLang="en-US" sz="2000" dirty="0" err="1" smtClean="0">
                <a:latin typeface="+mn-ea"/>
              </a:rPr>
              <a:t>프로토콜툴제공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ko-KR" altLang="en-US" sz="2000" dirty="0" err="1" smtClean="0">
                <a:latin typeface="+mn-ea"/>
              </a:rPr>
              <a:t>클라와서버의</a:t>
            </a:r>
            <a:r>
              <a:rPr lang="ko-KR" altLang="en-US" sz="2000" dirty="0" smtClean="0">
                <a:latin typeface="+mn-ea"/>
              </a:rPr>
              <a:t> 프로토콜을 생성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ko-KR" altLang="en-US" sz="2000" dirty="0" smtClean="0">
                <a:latin typeface="+mn-ea"/>
              </a:rPr>
              <a:t>프로토콜을 쾌속 맞춰봄</a:t>
            </a:r>
            <a:endParaRPr lang="en-US" altLang="zh-CN" sz="2000" dirty="0" smtClean="0">
              <a:latin typeface="+mn-ea"/>
            </a:endParaRP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ko-KR" altLang="en-US" sz="2000" dirty="0" err="1" smtClean="0">
                <a:latin typeface="+mn-ea"/>
              </a:rPr>
              <a:t>그외의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ko-KR" altLang="en-US" sz="2000" dirty="0" err="1" smtClean="0">
                <a:latin typeface="+mn-ea"/>
              </a:rPr>
              <a:t>확장가능한</a:t>
            </a:r>
            <a:r>
              <a:rPr lang="ko-KR" altLang="en-US" sz="2000" dirty="0" smtClean="0">
                <a:latin typeface="+mn-ea"/>
              </a:rPr>
              <a:t> 사용자정의프로토콜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ko-KR" altLang="en-US" sz="2000" dirty="0" smtClean="0">
                <a:latin typeface="+mn-ea"/>
              </a:rPr>
              <a:t>빠르게 </a:t>
            </a:r>
            <a:r>
              <a:rPr lang="en-US" altLang="zh-CN" sz="2000" dirty="0" err="1" smtClean="0">
                <a:latin typeface="+mn-ea"/>
              </a:rPr>
              <a:t>Cocos</a:t>
            </a:r>
            <a:r>
              <a:rPr lang="en-US" altLang="zh-CN" sz="2000" dirty="0" smtClean="0">
                <a:latin typeface="+mn-ea"/>
              </a:rPr>
              <a:t>/U3d</a:t>
            </a:r>
            <a:r>
              <a:rPr lang="ko-KR" altLang="en-US" sz="2000" dirty="0" smtClean="0">
                <a:latin typeface="+mn-ea"/>
              </a:rPr>
              <a:t>등 클라이언트에 </a:t>
            </a:r>
            <a:r>
              <a:rPr lang="ko-KR" altLang="en-US" sz="2000" dirty="0" err="1" smtClean="0">
                <a:latin typeface="+mn-ea"/>
              </a:rPr>
              <a:t>접근할수있음</a:t>
            </a:r>
            <a:endParaRPr lang="en-US" altLang="zh-CN" sz="2000" dirty="0" smtClean="0">
              <a:latin typeface="+mn-ea"/>
            </a:endParaRP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3200" dirty="0" smtClean="0"/>
          </a:p>
          <a:p>
            <a:r>
              <a:rPr lang="ko-KR" altLang="en-US" sz="2800" dirty="0" smtClean="0"/>
              <a:t>스크립트화된 개발방식</a:t>
            </a: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000" dirty="0" smtClean="0"/>
              <a:t>C</a:t>
            </a:r>
            <a:r>
              <a:rPr lang="en-US" altLang="zh-CN" sz="2000" dirty="0" smtClean="0"/>
              <a:t>#/</a:t>
            </a:r>
            <a:r>
              <a:rPr lang="en-US" altLang="zh-CN" sz="2000" dirty="0" smtClean="0"/>
              <a:t>Python/</a:t>
            </a:r>
            <a:r>
              <a:rPr lang="en-US" altLang="zh-CN" sz="2000" dirty="0" err="1" smtClean="0"/>
              <a:t>Lua</a:t>
            </a:r>
            <a:r>
              <a:rPr lang="en-US" altLang="zh-CN" sz="2000" dirty="0" smtClean="0"/>
              <a:t> </a:t>
            </a:r>
            <a:r>
              <a:rPr lang="ko-KR" altLang="en-US" sz="2000" dirty="0" smtClean="0"/>
              <a:t>다중스크립트개발을 지원함</a:t>
            </a:r>
            <a:r>
              <a:rPr lang="zh-CN" altLang="en-US" sz="2000" dirty="0" smtClean="0"/>
              <a:t>，</a:t>
            </a:r>
            <a:r>
              <a:rPr lang="ko-KR" altLang="en-US" sz="2000" dirty="0" err="1" smtClean="0"/>
              <a:t>핫픽스지원</a:t>
            </a:r>
            <a:r>
              <a:rPr lang="zh-CN" altLang="en-US" sz="2000" dirty="0" smtClean="0"/>
              <a:t>，</a:t>
            </a:r>
            <a:r>
              <a:rPr lang="ko-KR" altLang="en-US" sz="2000" dirty="0" err="1" smtClean="0"/>
              <a:t>업데이트를위해서버를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중지할필요없이</a:t>
            </a:r>
            <a:r>
              <a:rPr lang="ko-KR" altLang="en-US" sz="2000" dirty="0" smtClean="0"/>
              <a:t> 간편히 </a:t>
            </a:r>
            <a:r>
              <a:rPr lang="ko-KR" altLang="en-US" sz="2000" dirty="0" err="1" smtClean="0"/>
              <a:t>갱신할수</a:t>
            </a:r>
            <a:r>
              <a:rPr lang="ko-KR" altLang="en-US" sz="2000" dirty="0" smtClean="0"/>
              <a:t> 있음</a:t>
            </a:r>
            <a:endParaRPr lang="en-US" altLang="zh-CN" sz="20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ko-KR" altLang="en-US" sz="2000" dirty="0" err="1" smtClean="0">
                <a:latin typeface="+mn-ea"/>
              </a:rPr>
              <a:t>미들웨어제공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ko-KR" altLang="en-US" sz="2000" dirty="0" smtClean="0">
                <a:latin typeface="+mn-ea"/>
              </a:rPr>
              <a:t>빠르게 </a:t>
            </a:r>
            <a:r>
              <a:rPr lang="ko-KR" altLang="en-US" sz="2000" dirty="0" err="1" smtClean="0">
                <a:latin typeface="+mn-ea"/>
              </a:rPr>
              <a:t>서브시스템을생성할수있음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엔진특색</a:t>
            </a:r>
            <a:r>
              <a:rPr lang="en-US" altLang="zh-CN" dirty="0" smtClean="0"/>
              <a:t>-</a:t>
            </a:r>
            <a:r>
              <a:rPr lang="ko-KR" altLang="en-US" dirty="0" smtClean="0"/>
              <a:t>간단개발</a:t>
            </a:r>
            <a:r>
              <a:rPr lang="zh-CN" altLang="en-US" dirty="0" smtClean="0"/>
              <a:t>，</a:t>
            </a:r>
            <a:r>
              <a:rPr lang="ko-KR" altLang="en-US" dirty="0" smtClean="0"/>
              <a:t>쾌속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800" dirty="0" smtClean="0"/>
              <a:t>“</a:t>
            </a:r>
            <a:r>
              <a:rPr lang="ko-KR" altLang="en-US" sz="2800" dirty="0" smtClean="0"/>
              <a:t>무</a:t>
            </a:r>
            <a:r>
              <a:rPr lang="zh-CN" altLang="en-US" sz="2800" dirty="0" smtClean="0"/>
              <a:t>”</a:t>
            </a:r>
            <a:r>
              <a:rPr lang="ko-KR" altLang="en-US" sz="2800" dirty="0" smtClean="0"/>
              <a:t>데이터베이스개발방식</a:t>
            </a: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ko-KR" altLang="en-US" sz="2000" dirty="0" err="1" smtClean="0"/>
              <a:t>데이터베이스펴구조에집중하지않고</a:t>
            </a:r>
            <a:r>
              <a:rPr lang="zh-CN" altLang="en-US" sz="2000" dirty="0" smtClean="0"/>
              <a:t>，</a:t>
            </a:r>
            <a:r>
              <a:rPr lang="ko-KR" altLang="en-US" sz="2000" dirty="0" err="1" smtClean="0"/>
              <a:t>엔티티모형설계에</a:t>
            </a:r>
            <a:r>
              <a:rPr lang="ko-KR" altLang="en-US" sz="2000" dirty="0" err="1" smtClean="0"/>
              <a:t>집중</a:t>
            </a:r>
            <a:endParaRPr lang="en-US" altLang="zh-CN" sz="20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000" dirty="0" smtClean="0"/>
              <a:t>SQL</a:t>
            </a:r>
            <a:r>
              <a:rPr lang="ko-KR" altLang="en-US" sz="2000" dirty="0" smtClean="0"/>
              <a:t>로 데이터베이스를 </a:t>
            </a:r>
            <a:r>
              <a:rPr lang="ko-KR" altLang="en-US" sz="2000" dirty="0" err="1" smtClean="0"/>
              <a:t>조작필요없음</a:t>
            </a:r>
            <a:r>
              <a:rPr lang="zh-CN" altLang="en-US" sz="2000" dirty="0" smtClean="0"/>
              <a:t>，</a:t>
            </a:r>
            <a:r>
              <a:rPr lang="ko-KR" altLang="en-US" sz="2000" dirty="0" err="1" smtClean="0"/>
              <a:t>캐쉬엔티티</a:t>
            </a:r>
            <a:r>
              <a:rPr lang="ko-KR" altLang="en-US" sz="2000" dirty="0" smtClean="0"/>
              <a:t> 추가삭제변경작업에 집중</a:t>
            </a:r>
            <a:endParaRPr lang="en-US" altLang="zh-CN" sz="20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000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ko-KR" altLang="en-US" sz="2800" dirty="0" err="1" smtClean="0"/>
              <a:t>캐쉬데이터베이스</a:t>
            </a:r>
            <a:r>
              <a:rPr lang="ko-KR" altLang="en-US" sz="2800" dirty="0" err="1" smtClean="0"/>
              <a:t>자동유지</a:t>
            </a: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ko-KR" altLang="en-US" sz="2000" dirty="0" err="1" smtClean="0"/>
              <a:t>캐쉬데이터베이스자동갱신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(100ms</a:t>
            </a:r>
            <a:r>
              <a:rPr lang="ko-KR" altLang="en-US" sz="2000" dirty="0" smtClean="0"/>
              <a:t>인터벌동기화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</a:t>
            </a:r>
            <a:r>
              <a:rPr lang="ko-KR" altLang="en-US" sz="2000" dirty="0" smtClean="0"/>
              <a:t>데이터 </a:t>
            </a:r>
            <a:r>
              <a:rPr lang="ko-KR" altLang="en-US" sz="2000" dirty="0" err="1" smtClean="0"/>
              <a:t>쉽게유실되지</a:t>
            </a:r>
            <a:r>
              <a:rPr lang="ko-KR" altLang="en-US" sz="2000" dirty="0" smtClean="0"/>
              <a:t> 않음</a:t>
            </a:r>
            <a:endParaRPr lang="en-US" altLang="zh-CN" sz="20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000" dirty="0" err="1" smtClean="0"/>
              <a:t>Redis</a:t>
            </a:r>
            <a:r>
              <a:rPr lang="ko-KR" altLang="en-US" sz="2000" dirty="0" smtClean="0"/>
              <a:t>를 </a:t>
            </a:r>
            <a:r>
              <a:rPr lang="ko-KR" altLang="en-US" sz="2000" dirty="0" err="1" smtClean="0"/>
              <a:t>주캐쉬로</a:t>
            </a:r>
            <a:r>
              <a:rPr lang="ko-KR" altLang="en-US" sz="2000" dirty="0" smtClean="0"/>
              <a:t> 사용</a:t>
            </a:r>
            <a:r>
              <a:rPr lang="zh-CN" altLang="en-US" sz="2000" dirty="0" smtClean="0"/>
              <a:t>，</a:t>
            </a:r>
            <a:r>
              <a:rPr lang="ko-KR" altLang="en-US" sz="2000" dirty="0" smtClean="0"/>
              <a:t>데이터베이스의존도를 줄임</a:t>
            </a:r>
            <a:r>
              <a:rPr lang="zh-CN" altLang="en-US" sz="2000" dirty="0" smtClean="0"/>
              <a:t>，</a:t>
            </a:r>
            <a:r>
              <a:rPr lang="ko-KR" altLang="en-US" sz="2000" dirty="0" err="1" smtClean="0"/>
              <a:t>읽고쓰기성능을</a:t>
            </a:r>
            <a:r>
              <a:rPr lang="ko-KR" altLang="en-US" sz="2000" dirty="0" smtClean="0"/>
              <a:t> 향상함</a:t>
            </a:r>
            <a:endParaRPr lang="en-US" altLang="zh-CN" sz="20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ko-KR" altLang="en-US" sz="2000" dirty="0" smtClean="0"/>
              <a:t>데이터베이스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분간격동기화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IO</a:t>
            </a:r>
            <a:r>
              <a:rPr lang="ko-KR" altLang="en-US" sz="2000" dirty="0" smtClean="0"/>
              <a:t>줄임</a:t>
            </a:r>
            <a:r>
              <a:rPr lang="zh-CN" altLang="en-US" sz="2000" dirty="0" smtClean="0"/>
              <a:t>，</a:t>
            </a:r>
            <a:r>
              <a:rPr lang="ko-KR" altLang="en-US" sz="2000" dirty="0" smtClean="0"/>
              <a:t>오프라인 통계데이터 제공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엔진특색</a:t>
            </a:r>
            <a:r>
              <a:rPr lang="en-US" altLang="zh-CN" dirty="0" smtClean="0"/>
              <a:t>-</a:t>
            </a:r>
            <a:r>
              <a:rPr lang="ko-KR" altLang="en-US" dirty="0" smtClean="0"/>
              <a:t>간단</a:t>
            </a:r>
            <a:r>
              <a:rPr lang="zh-CN" altLang="en-US" dirty="0" smtClean="0"/>
              <a:t>，</a:t>
            </a:r>
            <a:r>
              <a:rPr lang="ko-KR" altLang="en-US" dirty="0" smtClean="0"/>
              <a:t>쾌속개발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멀티데이터베이스배치</a:t>
            </a:r>
            <a:endParaRPr lang="en-US" altLang="zh-CN" sz="2800" dirty="0" smtClean="0"/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ko-KR" altLang="en-US" sz="2000" dirty="0" err="1" smtClean="0"/>
              <a:t>데이터베이스표를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유지보수할필요없음</a:t>
            </a:r>
            <a:r>
              <a:rPr lang="zh-CN" altLang="en-US" sz="2000" dirty="0" smtClean="0"/>
              <a:t>，</a:t>
            </a:r>
            <a:r>
              <a:rPr lang="ko-KR" altLang="en-US" sz="2000" dirty="0" err="1" smtClean="0"/>
              <a:t>서버기동후엔티티모형에따라자동으로데이터베이스표를</a:t>
            </a:r>
            <a:r>
              <a:rPr lang="ko-KR" altLang="en-US" sz="2000" dirty="0" smtClean="0"/>
              <a:t> 체크함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SQL</a:t>
            </a:r>
            <a:r>
              <a:rPr lang="ko-KR" altLang="en-US" sz="2000" dirty="0" err="1" smtClean="0"/>
              <a:t>문생성해서</a:t>
            </a:r>
            <a:r>
              <a:rPr lang="ko-KR" altLang="en-US" sz="2000" dirty="0" err="1" smtClean="0"/>
              <a:t>표구조를</a:t>
            </a:r>
            <a:r>
              <a:rPr lang="ko-KR" altLang="en-US" sz="2000" dirty="0" smtClean="0"/>
              <a:t> 갱신함</a:t>
            </a:r>
            <a:endParaRPr lang="en-US" altLang="zh-CN" sz="2000" dirty="0" smtClean="0"/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2000" dirty="0" err="1" smtClean="0"/>
              <a:t>providerName</a:t>
            </a:r>
            <a:r>
              <a:rPr lang="ko-KR" altLang="en-US" sz="2000" dirty="0" err="1" smtClean="0"/>
              <a:t>키설정으로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쾌속변환 </a:t>
            </a:r>
            <a:r>
              <a:rPr lang="en-US" altLang="ko-KR" sz="2000" dirty="0" smtClean="0"/>
              <a:t>MSSQL 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MySQL </a:t>
            </a:r>
            <a:r>
              <a:rPr lang="ko-KR" altLang="en-US" sz="2000" dirty="0" smtClean="0"/>
              <a:t>서버로</a:t>
            </a:r>
            <a:endParaRPr lang="en-US" altLang="zh-CN" sz="2000" dirty="0" smtClean="0"/>
          </a:p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zh-CN" sz="3600" dirty="0" smtClean="0"/>
          </a:p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ko-KR" altLang="en-US" sz="2800" dirty="0" smtClean="0"/>
              <a:t>다중플랫폼배치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디플로이</a:t>
            </a:r>
            <a:r>
              <a:rPr lang="en-US" altLang="ko-KR" sz="2800" dirty="0" smtClean="0"/>
              <a:t>)</a:t>
            </a:r>
            <a:endParaRPr lang="en-US" altLang="zh-CN" sz="2800" dirty="0" smtClean="0"/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ko-KR" altLang="en-US" sz="2000" dirty="0" smtClean="0"/>
              <a:t>윈도우나 </a:t>
            </a:r>
            <a:r>
              <a:rPr lang="ko-KR" altLang="en-US" sz="2000" dirty="0" err="1" smtClean="0"/>
              <a:t>리눅스서버중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고를수있음</a:t>
            </a:r>
            <a:endParaRPr lang="en-US" altLang="zh-CN" sz="2000" dirty="0" smtClean="0"/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2000" dirty="0" smtClean="0"/>
              <a:t>Azure</a:t>
            </a:r>
            <a:r>
              <a:rPr lang="ko-KR" altLang="en-US" sz="2000" dirty="0" err="1" smtClean="0"/>
              <a:t>클라우드플랫폼쾌속디플로이</a:t>
            </a:r>
            <a:endParaRPr lang="en-US" altLang="zh-CN" sz="2000" dirty="0" smtClean="0"/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2000" dirty="0" smtClean="0"/>
              <a:t>AWS</a:t>
            </a:r>
            <a:r>
              <a:rPr lang="ko-KR" altLang="en-US" sz="2000" dirty="0" err="1" smtClean="0"/>
              <a:t>클라우드플랫폼</a:t>
            </a:r>
            <a:r>
              <a:rPr lang="ko-KR" altLang="en-US" sz="2000" dirty="0" err="1" smtClean="0"/>
              <a:t>쾌속디플로이</a:t>
            </a:r>
            <a:endParaRPr lang="en-US" altLang="zh-CN" sz="2000" dirty="0" smtClean="0"/>
          </a:p>
          <a:p>
            <a:endParaRPr lang="en-US" altLang="zh-CN" sz="3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엔진특색</a:t>
            </a:r>
            <a:r>
              <a:rPr lang="en-US" altLang="zh-CN" dirty="0" smtClean="0"/>
              <a:t>-</a:t>
            </a:r>
            <a:r>
              <a:rPr lang="ko-KR" altLang="en-US" dirty="0" smtClean="0"/>
              <a:t>배치간단</a:t>
            </a:r>
            <a:r>
              <a:rPr lang="zh-CN" altLang="en-US" dirty="0" smtClean="0"/>
              <a:t>，</a:t>
            </a:r>
            <a:r>
              <a:rPr lang="ko-KR" altLang="en-US" dirty="0" smtClean="0"/>
              <a:t>쾌속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/>
            <a:r>
              <a:rPr lang="ko-KR" altLang="en-US" sz="3000" dirty="0" smtClean="0">
                <a:latin typeface="+mn-ea"/>
              </a:rPr>
              <a:t>운행안정</a:t>
            </a:r>
            <a:endParaRPr lang="en-US" altLang="zh-CN" sz="3000" dirty="0" smtClean="0">
              <a:latin typeface="+mn-ea"/>
            </a:endParaRPr>
          </a:p>
          <a:p>
            <a:pPr marL="603504" lvl="2" indent="-256032">
              <a:spcBef>
                <a:spcPts val="400"/>
              </a:spcBef>
              <a:buClr>
                <a:srgbClr val="DA1F28"/>
              </a:buClr>
              <a:buSzPct val="68000"/>
              <a:buFont typeface="Wingdings 3"/>
              <a:buChar char=""/>
            </a:pPr>
            <a:r>
              <a:rPr lang="ko-KR" altLang="en-US" sz="2000" dirty="0" smtClean="0"/>
              <a:t>게임서버 </a:t>
            </a:r>
            <a:r>
              <a:rPr lang="en-US" altLang="ko-KR" sz="2000" dirty="0" smtClean="0"/>
              <a:t>1000</a:t>
            </a:r>
            <a:r>
              <a:rPr lang="ko-KR" altLang="en-US" sz="2000" dirty="0" err="1" smtClean="0"/>
              <a:t>시간이상메인터넌스없이</a:t>
            </a:r>
            <a:r>
              <a:rPr lang="ko-KR" altLang="en-US" sz="2000" dirty="0" smtClean="0"/>
              <a:t> 운행</a:t>
            </a:r>
            <a:endParaRPr lang="en-US" altLang="ko-KR" sz="2000" dirty="0" smtClean="0"/>
          </a:p>
          <a:p>
            <a:pPr marL="603504" lvl="2" indent="-256032">
              <a:spcBef>
                <a:spcPts val="400"/>
              </a:spcBef>
              <a:buClr>
                <a:srgbClr val="DA1F28"/>
              </a:buClr>
              <a:buSzPct val="68000"/>
              <a:buFont typeface="Wingdings 3"/>
              <a:buChar char=""/>
            </a:pPr>
            <a:r>
              <a:rPr lang="ko-KR" altLang="en-US" sz="2000" dirty="0" smtClean="0"/>
              <a:t>데이터자동동기화</a:t>
            </a:r>
            <a:r>
              <a:rPr lang="zh-CN" altLang="en-US" sz="2000" dirty="0" smtClean="0"/>
              <a:t>，</a:t>
            </a:r>
            <a:r>
              <a:rPr lang="ko-KR" altLang="en-US" sz="2000" dirty="0" smtClean="0"/>
              <a:t>개발자실수로 데이터유실 가능성감소</a:t>
            </a:r>
            <a:endParaRPr lang="en-US" altLang="ko-KR" sz="2000" dirty="0" smtClean="0"/>
          </a:p>
          <a:p>
            <a:pPr marL="603504" lvl="2" indent="-256032">
              <a:spcBef>
                <a:spcPts val="400"/>
              </a:spcBef>
              <a:buClr>
                <a:srgbClr val="DA1F28"/>
              </a:buClr>
              <a:buSzPct val="68000"/>
              <a:buFont typeface="Wingdings 3"/>
              <a:buChar char=""/>
            </a:pPr>
            <a:endParaRPr lang="en-US" altLang="zh-CN" sz="3000" dirty="0" smtClean="0">
              <a:latin typeface="+mn-ea"/>
            </a:endParaRPr>
          </a:p>
          <a:p>
            <a:pPr marL="109728"/>
            <a:r>
              <a:rPr lang="ko-KR" altLang="en-US" sz="3000" dirty="0" err="1" smtClean="0">
                <a:latin typeface="+mn-ea"/>
              </a:rPr>
              <a:t>메모리요구량이적음</a:t>
            </a:r>
            <a:endParaRPr lang="en-US" altLang="zh-CN" sz="3000" dirty="0" smtClean="0">
              <a:latin typeface="+mn-ea"/>
            </a:endParaRPr>
          </a:p>
          <a:p>
            <a:pPr marL="603504" lvl="2" indent="-256032">
              <a:spcBef>
                <a:spcPts val="400"/>
              </a:spcBef>
              <a:buClr>
                <a:srgbClr val="DA1F28"/>
              </a:buClr>
              <a:buSzPct val="68000"/>
              <a:buFont typeface="Wingdings 3"/>
              <a:buChar char=""/>
            </a:pPr>
            <a:r>
              <a:rPr lang="ko-KR" altLang="en-US" sz="2000" dirty="0" err="1" smtClean="0">
                <a:solidFill>
                  <a:prstClr val="black"/>
                </a:solidFill>
              </a:rPr>
              <a:t>유저가온라인이아닐때</a:t>
            </a:r>
            <a:r>
              <a:rPr lang="zh-CN" altLang="en-US" sz="2000" dirty="0" smtClean="0">
                <a:solidFill>
                  <a:prstClr val="black"/>
                </a:solidFill>
              </a:rPr>
              <a:t>，</a:t>
            </a:r>
            <a:r>
              <a:rPr lang="ko-KR" altLang="en-US" sz="2000" dirty="0" err="1" smtClean="0">
                <a:solidFill>
                  <a:prstClr val="black"/>
                </a:solidFill>
              </a:rPr>
              <a:t>지정된시간</a:t>
            </a:r>
            <a:r>
              <a:rPr lang="zh-CN" altLang="en-US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</a:rPr>
              <a:t>(</a:t>
            </a:r>
            <a:r>
              <a:rPr lang="en-US" altLang="zh-CN" sz="2000" dirty="0" smtClean="0">
                <a:solidFill>
                  <a:prstClr val="black"/>
                </a:solidFill>
              </a:rPr>
              <a:t>24H)</a:t>
            </a:r>
            <a:r>
              <a:rPr lang="zh-CN" altLang="en-US" sz="2000" dirty="0" smtClean="0">
                <a:solidFill>
                  <a:prstClr val="black"/>
                </a:solidFill>
              </a:rPr>
              <a:t>内将数据从</a:t>
            </a:r>
            <a:r>
              <a:rPr lang="en-US" altLang="zh-CN" sz="2000" dirty="0" smtClean="0">
                <a:solidFill>
                  <a:prstClr val="black"/>
                </a:solidFill>
              </a:rPr>
              <a:t>Cache</a:t>
            </a:r>
            <a:r>
              <a:rPr lang="ko-KR" altLang="en-US" sz="2000" dirty="0" err="1" smtClean="0">
                <a:solidFill>
                  <a:prstClr val="black"/>
                </a:solidFill>
              </a:rPr>
              <a:t>의데이터</a:t>
            </a:r>
            <a:r>
              <a:rPr lang="ko-KR" altLang="en-US" sz="2000" dirty="0" smtClean="0">
                <a:solidFill>
                  <a:prstClr val="black"/>
                </a:solidFill>
              </a:rPr>
              <a:t> 메모리에서 삭제됨</a:t>
            </a:r>
            <a:r>
              <a:rPr lang="zh-CN" altLang="en-US" sz="2000" dirty="0" smtClean="0">
                <a:solidFill>
                  <a:prstClr val="black"/>
                </a:solidFill>
              </a:rPr>
              <a:t>，</a:t>
            </a:r>
            <a:r>
              <a:rPr lang="ko-KR" altLang="en-US" sz="2000" dirty="0" smtClean="0">
                <a:solidFill>
                  <a:prstClr val="black"/>
                </a:solidFill>
              </a:rPr>
              <a:t>메모리사용을 </a:t>
            </a:r>
            <a:r>
              <a:rPr lang="ko-KR" altLang="en-US" sz="2000" dirty="0" err="1" smtClean="0">
                <a:solidFill>
                  <a:prstClr val="black"/>
                </a:solidFill>
              </a:rPr>
              <a:t>릴리즈함</a:t>
            </a:r>
            <a:endParaRPr lang="en-US" altLang="zh-CN" sz="3000" dirty="0" smtClean="0">
              <a:latin typeface="+mn-ea"/>
            </a:endParaRPr>
          </a:p>
          <a:p>
            <a:pPr marL="109728"/>
            <a:r>
              <a:rPr lang="en-US" altLang="zh-CN" sz="3000" dirty="0" smtClean="0">
                <a:latin typeface="+mn-ea"/>
              </a:rPr>
              <a:t>CPU</a:t>
            </a:r>
            <a:r>
              <a:rPr lang="ko-KR" altLang="en-US" sz="3000" dirty="0" err="1" smtClean="0">
                <a:latin typeface="+mn-ea"/>
              </a:rPr>
              <a:t>사용량작음</a:t>
            </a:r>
            <a:endParaRPr lang="en-US" altLang="zh-CN" sz="3000" dirty="0" smtClean="0">
              <a:latin typeface="+mn-ea"/>
            </a:endParaRP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000" dirty="0" smtClean="0"/>
              <a:t>16</a:t>
            </a:r>
            <a:r>
              <a:rPr lang="ko-KR" altLang="en-US" sz="2000" dirty="0" smtClean="0"/>
              <a:t>코어서버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20</a:t>
            </a:r>
            <a:r>
              <a:rPr lang="ko-KR" altLang="en-US" sz="2000" dirty="0" err="1" smtClean="0"/>
              <a:t>개게임서버운영시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시피유사용량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10%</a:t>
            </a:r>
            <a:r>
              <a:rPr lang="ko-KR" altLang="en-US" sz="2000" dirty="0" smtClean="0"/>
              <a:t>이하</a:t>
            </a:r>
            <a:r>
              <a:rPr lang="zh-CN" altLang="en-US" sz="2000" dirty="0"/>
              <a:t> </a:t>
            </a:r>
            <a:r>
              <a:rPr lang="ko-KR" altLang="en-US" sz="2000" dirty="0" smtClean="0"/>
              <a:t>최고사용량 </a:t>
            </a:r>
            <a:r>
              <a:rPr lang="en-US" altLang="ko-KR" sz="2000" dirty="0" smtClean="0"/>
              <a:t>30%</a:t>
            </a:r>
            <a:r>
              <a:rPr lang="ko-KR" altLang="en-US" sz="2000" dirty="0" smtClean="0"/>
              <a:t>이하</a:t>
            </a:r>
            <a:endParaRPr lang="en-US" altLang="zh-CN" sz="20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000" dirty="0" smtClean="0"/>
              <a:t>2500</a:t>
            </a:r>
            <a:r>
              <a:rPr lang="ko-KR" altLang="en-US" sz="2000" dirty="0" smtClean="0"/>
              <a:t>동시유저 스트레스테스트</a:t>
            </a:r>
            <a:r>
              <a:rPr lang="zh-CN" altLang="en-US" sz="2000" dirty="0" smtClean="0"/>
              <a:t>，</a:t>
            </a:r>
            <a:r>
              <a:rPr lang="ko-KR" altLang="en-US" sz="2000" dirty="0" smtClean="0"/>
              <a:t>반응시간평균 </a:t>
            </a:r>
            <a:r>
              <a:rPr lang="en-US" altLang="ko-KR" sz="2000" dirty="0" smtClean="0"/>
              <a:t>20ms</a:t>
            </a:r>
            <a:endParaRPr lang="en-US" altLang="zh-CN" sz="20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000" dirty="0" smtClean="0"/>
          </a:p>
          <a:p>
            <a:pPr lvl="1">
              <a:buNone/>
            </a:pP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엔진특색</a:t>
            </a:r>
            <a:r>
              <a:rPr lang="en-US" altLang="zh-CN" dirty="0" smtClean="0"/>
              <a:t>-</a:t>
            </a:r>
            <a:r>
              <a:rPr lang="ko-KR" altLang="en-US" dirty="0" smtClean="0"/>
              <a:t>안정성</a:t>
            </a:r>
            <a:r>
              <a:rPr lang="zh-CN" altLang="en-US" dirty="0" smtClean="0"/>
              <a:t>，</a:t>
            </a:r>
            <a:r>
              <a:rPr lang="ko-KR" altLang="en-US" dirty="0" smtClean="0"/>
              <a:t>고성능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1321</TotalTime>
  <Words>508</Words>
  <Application>Microsoft Office PowerPoint</Application>
  <PresentationFormat>화면 슬라이드 쇼(4:3)</PresentationFormat>
  <Paragraphs>127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聚合</vt:lpstr>
      <vt:lpstr>Scut게임서버 오픈소스프레임워크</vt:lpstr>
      <vt:lpstr>Scut서버엔진소개</vt:lpstr>
      <vt:lpstr>게임서버 순서도</vt:lpstr>
      <vt:lpstr>서버구조설명도</vt:lpstr>
      <vt:lpstr>서버 토폴로지설명도</vt:lpstr>
      <vt:lpstr>엔진특색-간단개발，쾌속（1）</vt:lpstr>
      <vt:lpstr>엔진특색-간단，쾌속개발（2）</vt:lpstr>
      <vt:lpstr>엔진특색-배치간단，쾌속</vt:lpstr>
      <vt:lpstr>엔진특색-안정성，고성능</vt:lpstr>
      <vt:lpstr>우리의장점（1）</vt:lpstr>
      <vt:lpstr>우리의장점（2）</vt:lpstr>
      <vt:lpstr>로드맵（1）</vt:lpstr>
      <vt:lpstr>로드맵（2）</vt:lpstr>
      <vt:lpstr>우리의 인터넷어드레스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Zygame游戏服务器框架</dc:title>
  <dc:creator>Jianfeng Zou</dc:creator>
  <cp:lastModifiedBy>Peter Oh</cp:lastModifiedBy>
  <cp:revision>179</cp:revision>
  <dcterms:created xsi:type="dcterms:W3CDTF">2013-07-13T07:31:22Z</dcterms:created>
  <dcterms:modified xsi:type="dcterms:W3CDTF">2015-03-16T08:38:08Z</dcterms:modified>
</cp:coreProperties>
</file>