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/>
    <p:restoredTop sz="91356"/>
  </p:normalViewPr>
  <p:slideViewPr>
    <p:cSldViewPr snapToGrid="0" snapToObjects="1">
      <p:cViewPr varScale="1">
        <p:scale>
          <a:sx n="79" d="100"/>
          <a:sy n="79" d="100"/>
        </p:scale>
        <p:origin x="19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lax.bootcampcontent.com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lax.bootcampcontent.com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2" name="Shape 312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526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lang="en-US" b="0" dirty="0"/>
              <a:t>30+ hours every week!</a:t>
            </a: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Slides):</a:t>
            </a:r>
            <a:br>
              <a:rPr dirty="0"/>
            </a:br>
            <a:r>
              <a:rPr lang="en-US" sz="2000" dirty="0">
                <a:hlinkClick r:id="rId2"/>
              </a:rPr>
              <a:t>https://uclax.bootcampcontent.com</a:t>
            </a:r>
            <a:endParaRPr lang="en-US"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Re-Watch Class Videos</a:t>
            </a:r>
            <a:r>
              <a:rPr lang="en-US" dirty="0"/>
              <a:t> in </a:t>
            </a:r>
            <a:r>
              <a:rPr lang="en-US" dirty="0" err="1"/>
              <a:t>BootCampSpot</a:t>
            </a:r>
            <a:endParaRPr b="0" dirty="0"/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lang="en-US" b="0" dirty="0"/>
              <a:t>30</a:t>
            </a:r>
            <a:r>
              <a:rPr b="0" dirty="0"/>
              <a:t> minutes before class, </a:t>
            </a:r>
            <a:r>
              <a:rPr lang="en-US" b="0" dirty="0"/>
              <a:t>1 hour </a:t>
            </a:r>
            <a:r>
              <a:rPr b="0" dirty="0"/>
              <a:t>after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Post homework/coding questions in Slack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upgrade your previous HTML bio-page using CSS style rules. Once you’re done, commit and push up your changes to GitHub.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7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</a:t>
            </a:r>
            <a:r>
              <a:rPr dirty="0"/>
              <a:t>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https://uclax.bootcampcontent.com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Due:</a:t>
            </a:r>
            <a:r>
              <a:rPr lang="en-US" dirty="0"/>
              <a:t> Thursday night at 11:59pm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HW typically follows a Monday/Thursday schedule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flex your newfound floating skills by creating a conceptual layout. Eyeball the design to your best ability.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stCxn id="286" idx="0"/>
            <a:endCxn id="283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1805</Words>
  <Application>Microsoft Office PowerPoint</Application>
  <PresentationFormat>On-screen Show (4:3)</PresentationFormat>
  <Paragraphs>291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Roboto</vt:lpstr>
      <vt:lpstr>Unbranded</vt:lpstr>
      <vt:lpstr>Going Pro with HTML/CSS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CLARK</cp:lastModifiedBy>
  <cp:revision>15</cp:revision>
  <dcterms:modified xsi:type="dcterms:W3CDTF">2018-08-14T03:08:31Z</dcterms:modified>
</cp:coreProperties>
</file>