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4" r:id="rId36"/>
    <p:sldId id="465" r:id="rId37"/>
    <p:sldId id="466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6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321" r:id="rId56"/>
    <p:sldId id="322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84295" autoAdjust="0"/>
  </p:normalViewPr>
  <p:slideViewPr>
    <p:cSldViewPr>
      <p:cViewPr varScale="1">
        <p:scale>
          <a:sx n="73" d="100"/>
          <a:sy n="73" d="100"/>
        </p:scale>
        <p:origin x="1838" y="62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lax.bootcampcontent.com/UCLA-Coding-Boot-Camp/08-13-2018-UCLA-Class-Repository-FSF-F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11-CSS_Positioned_Activity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At this point everyone should have access to the class repository in GitLab.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https://uclax.bootcampcontent.com/UCLA-Coding-Boot-Camp/08-13-2018-UCLA-Class-Repository-FSF-FT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due THURSDAY night!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channel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in Activity 4 to incorporate 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are in Activity 5.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are in Activity 6.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1461</Words>
  <Application>Microsoft Office PowerPoint</Application>
  <PresentationFormat>On-screen Show (4:3)</PresentationFormat>
  <Paragraphs>279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1526</cp:revision>
  <cp:lastPrinted>2017-05-13T15:45:23Z</cp:lastPrinted>
  <dcterms:created xsi:type="dcterms:W3CDTF">2017-05-13T15:45:23Z</dcterms:created>
  <dcterms:modified xsi:type="dcterms:W3CDTF">2018-08-15T02:30:54Z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