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4" r:id="rId20"/>
    <p:sldId id="285" r:id="rId21"/>
    <p:sldId id="286" r:id="rId22"/>
    <p:sldId id="291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4"/>
    <p:restoredTop sz="91398"/>
  </p:normalViewPr>
  <p:slideViewPr>
    <p:cSldViewPr snapToGrid="0" snapToObjects="1">
      <p:cViewPr varScale="1">
        <p:scale>
          <a:sx n="79" d="100"/>
          <a:sy n="79" d="100"/>
        </p:scale>
        <p:origin x="1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 userDrawn="1"/>
        </p:nvSpPr>
        <p:spPr>
          <a:xfrm>
            <a:off x="427037" y="4000197"/>
            <a:ext cx="3535363" cy="3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The Coding Bootcamp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</a:t>
            </a:r>
            <a:r>
              <a:rPr lang="en-US" dirty="0"/>
              <a:t>-</a:t>
            </a:r>
            <a:r>
              <a:rPr dirty="0"/>
              <a:t>Scissors</a:t>
            </a: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428</Words>
  <Application>Microsoft Office PowerPoint</Application>
  <PresentationFormat>On-screen Show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CLARK</cp:lastModifiedBy>
  <cp:revision>9</cp:revision>
  <dcterms:modified xsi:type="dcterms:W3CDTF">2018-08-20T22:06:19Z</dcterms:modified>
</cp:coreProperties>
</file>