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handoutMasterIdLst>
    <p:handoutMasterId r:id="rId17"/>
  </p:handoutMasterIdLst>
  <p:sldIdLst>
    <p:sldId id="714" r:id="rId2"/>
    <p:sldId id="710" r:id="rId3"/>
    <p:sldId id="711" r:id="rId4"/>
    <p:sldId id="712" r:id="rId5"/>
    <p:sldId id="265" r:id="rId6"/>
    <p:sldId id="752" r:id="rId7"/>
    <p:sldId id="715" r:id="rId8"/>
    <p:sldId id="728" r:id="rId9"/>
    <p:sldId id="740" r:id="rId10"/>
    <p:sldId id="741" r:id="rId11"/>
    <p:sldId id="742" r:id="rId12"/>
    <p:sldId id="744" r:id="rId13"/>
    <p:sldId id="734" r:id="rId14"/>
    <p:sldId id="616"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8" autoAdjust="0"/>
    <p:restoredTop sz="84291" autoAdjust="0"/>
  </p:normalViewPr>
  <p:slideViewPr>
    <p:cSldViewPr>
      <p:cViewPr varScale="1">
        <p:scale>
          <a:sx n="73" d="100"/>
          <a:sy n="73" d="100"/>
        </p:scale>
        <p:origin x="1814" y="6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8/23/2018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8/23/2018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32" name="Rectangle"/>
          <p:cNvSpPr/>
          <p:nvPr/>
        </p:nvSpPr>
        <p:spPr>
          <a:xfrm>
            <a:off x="0" y="6418262"/>
            <a:ext cx="9155113" cy="457201"/>
          </a:xfrm>
          <a:prstGeom prst="rect">
            <a:avLst/>
          </a:prstGeom>
          <a:solidFill>
            <a:srgbClr val="1D1A36"/>
          </a:solidFill>
          <a:ln w="12700">
            <a:miter lim="400000"/>
          </a:ln>
        </p:spPr>
        <p:txBody>
          <a:bodyPr lIns="45719" rIns="45719"/>
          <a:lstStyle/>
          <a:p>
            <a:endParaRPr/>
          </a:p>
        </p:txBody>
      </p:sp>
      <p:sp>
        <p:nvSpPr>
          <p:cNvPr id="34" name="Line"/>
          <p:cNvSpPr/>
          <p:nvPr/>
        </p:nvSpPr>
        <p:spPr>
          <a:xfrm>
            <a:off x="-1" y="654050"/>
            <a:ext cx="9144002" cy="0"/>
          </a:xfrm>
          <a:prstGeom prst="line">
            <a:avLst/>
          </a:prstGeom>
          <a:ln w="41400">
            <a:solidFill>
              <a:srgbClr val="C83232"/>
            </a:solidFill>
          </a:ln>
        </p:spPr>
        <p:txBody>
          <a:bodyPr lIns="45719" rIns="45719"/>
          <a:lstStyle/>
          <a:p>
            <a:endParaRPr/>
          </a:p>
        </p:txBody>
      </p:sp>
    </p:spTree>
    <p:extLst>
      <p:ext uri="{BB962C8B-B14F-4D97-AF65-F5344CB8AC3E}">
        <p14:creationId xmlns:p14="http://schemas.microsoft.com/office/powerpoint/2010/main" val="333222858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8/23/2018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 id="214748367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Stay for office hours!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We’ll also have formal, weekly reviews.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Your Brain on JavaScript…"/>
          <p:cNvSpPr/>
          <p:nvPr/>
        </p:nvSpPr>
        <p:spPr>
          <a:xfrm>
            <a:off x="304800" y="108416"/>
            <a:ext cx="5470525" cy="435630"/>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lvl1pPr>
              <a:defRPr sz="2400" b="1"/>
            </a:lvl1pPr>
          </a:lstStyle>
          <a:p>
            <a:r>
              <a:t>Your Brain on JavaScript…</a:t>
            </a:r>
          </a:p>
        </p:txBody>
      </p:sp>
      <p:pic>
        <p:nvPicPr>
          <p:cNvPr id="135" name="image.jpeg" descr="image.jpeg"/>
          <p:cNvPicPr>
            <a:picLocks noChangeAspect="1"/>
          </p:cNvPicPr>
          <p:nvPr/>
        </p:nvPicPr>
        <p:blipFill>
          <a:blip r:embed="rId2">
            <a:extLst/>
          </a:blip>
          <a:srcRect r="6762" b="27648"/>
          <a:stretch>
            <a:fillRect/>
          </a:stretch>
        </p:blipFill>
        <p:spPr>
          <a:xfrm>
            <a:off x="-20638" y="838199"/>
            <a:ext cx="9164638" cy="533400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a:t>
            </a:r>
            <a:r>
              <a:rPr lang="en-US" sz="3600" b="1" dirty="0" err="1">
                <a:latin typeface="Arial" panose="020B0604020202020204" pitchFamily="34" charset="0"/>
                <a:ea typeface="Roboto" pitchFamily="2" charset="0"/>
                <a:cs typeface="Arial" panose="020B0604020202020204" pitchFamily="34" charset="0"/>
              </a:rPr>
              <a:t>Javascript</a:t>
            </a:r>
            <a:r>
              <a:rPr lang="en-US" sz="3600" b="1" dirty="0">
                <a:latin typeface="Arial" panose="020B0604020202020204" pitchFamily="34" charset="0"/>
                <a:ea typeface="Roboto" pitchFamily="2" charset="0"/>
                <a:cs typeface="Arial" panose="020B0604020202020204" pitchFamily="34" charset="0"/>
              </a:rPr>
              <a:t> Scope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Build a jQuery Calculator</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11662</TotalTime>
  <Words>278</Words>
  <Application>Microsoft Office PowerPoint</Application>
  <PresentationFormat>On-screen Show (4:3)</PresentationFormat>
  <Paragraphs>54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Unbranded</vt:lpstr>
      <vt:lpstr>PowerPoint Presentation</vt:lpstr>
      <vt:lpstr>This shouldn’t be you…</vt:lpstr>
      <vt:lpstr>Remember this!</vt:lpstr>
      <vt:lpstr>PowerPoint Presentation</vt:lpstr>
      <vt:lpstr>PowerPoint Presentation</vt:lpstr>
      <vt:lpstr>Today’s Class</vt:lpstr>
      <vt:lpstr>Objectives</vt:lpstr>
      <vt:lpstr>Lexical Scope</vt:lpstr>
      <vt:lpstr>PowerPoint Presentation</vt:lpstr>
      <vt:lpstr>PowerPoint Presentation</vt:lpstr>
      <vt:lpstr>Scope = Boxes in Boxes</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CLARK</cp:lastModifiedBy>
  <cp:revision>1549</cp:revision>
  <cp:lastPrinted>2016-01-30T16:23:56Z</cp:lastPrinted>
  <dcterms:created xsi:type="dcterms:W3CDTF">2015-01-20T17:19:00Z</dcterms:created>
  <dcterms:modified xsi:type="dcterms:W3CDTF">2018-08-24T00:00:21Z</dcterms:modified>
</cp:coreProperties>
</file>