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628" r:id="rId2"/>
    <p:sldId id="619" r:id="rId3"/>
    <p:sldId id="620" r:id="rId4"/>
    <p:sldId id="616" r:id="rId5"/>
    <p:sldId id="621" r:id="rId6"/>
    <p:sldId id="622" r:id="rId7"/>
    <p:sldId id="623" r:id="rId8"/>
    <p:sldId id="624" r:id="rId9"/>
    <p:sldId id="625" r:id="rId10"/>
    <p:sldId id="626" r:id="rId11"/>
    <p:sldId id="627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68" autoAdjust="0"/>
  </p:normalViewPr>
  <p:slideViewPr>
    <p:cSldViewPr>
      <p:cViewPr varScale="1">
        <p:scale>
          <a:sx n="73" d="100"/>
          <a:sy n="73" d="100"/>
        </p:scale>
        <p:origin x="1982" y="6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i="0" dirty="0"/>
              <a:t>JS Catch Up!</a:t>
            </a:r>
          </a:p>
        </p:txBody>
      </p:sp>
    </p:spTree>
    <p:extLst>
      <p:ext uri="{BB962C8B-B14F-4D97-AF65-F5344CB8AC3E}">
        <p14:creationId xmlns:p14="http://schemas.microsoft.com/office/powerpoint/2010/main" val="55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Build the Word Guess game (homework #3) from scratch using plain JS or jQuery.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the Captain Planet game to each other and add 1-2 more “powers” as clickable buttons.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Re-do the jQuery Calculator.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BONUS: Make a Tic-Tac-Toe game that can be played against the computer.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cards, Jumbotron,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If-Else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11529</TotalTime>
  <Words>550</Words>
  <Application>Microsoft Office PowerPoint</Application>
  <PresentationFormat>On-screen Show (4:3)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1536</cp:revision>
  <cp:lastPrinted>2016-01-30T16:23:56Z</cp:lastPrinted>
  <dcterms:created xsi:type="dcterms:W3CDTF">2015-01-20T17:19:00Z</dcterms:created>
  <dcterms:modified xsi:type="dcterms:W3CDTF">2018-08-26T19:22:42Z</dcterms:modified>
</cp:coreProperties>
</file>