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265" r:id="rId2"/>
    <p:sldId id="761" r:id="rId3"/>
    <p:sldId id="753" r:id="rId4"/>
    <p:sldId id="767" r:id="rId5"/>
    <p:sldId id="768" r:id="rId6"/>
    <p:sldId id="760" r:id="rId7"/>
    <p:sldId id="754" r:id="rId8"/>
    <p:sldId id="755" r:id="rId9"/>
    <p:sldId id="756" r:id="rId10"/>
    <p:sldId id="757" r:id="rId11"/>
    <p:sldId id="759" r:id="rId12"/>
    <p:sldId id="758" r:id="rId13"/>
    <p:sldId id="770" r:id="rId14"/>
    <p:sldId id="771" r:id="rId15"/>
    <p:sldId id="772" r:id="rId16"/>
    <p:sldId id="776" r:id="rId17"/>
    <p:sldId id="773" r:id="rId18"/>
    <p:sldId id="775" r:id="rId19"/>
    <p:sldId id="774" r:id="rId20"/>
    <p:sldId id="616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 autoAdjust="0"/>
    <p:restoredTop sz="84066" autoAdjust="0"/>
  </p:normalViewPr>
  <p:slideViewPr>
    <p:cSldViewPr>
      <p:cViewPr varScale="1">
        <p:scale>
          <a:sx n="73" d="100"/>
          <a:sy n="73" d="100"/>
        </p:scale>
        <p:origin x="2083" y="53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05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9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34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9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9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3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29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6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4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6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9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5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09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2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79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0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blahston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blahby231@gmail.com" TargetMode="External"/><Relationship Id="rId4" Type="http://schemas.openxmlformats.org/officeDocument/2006/relationships/hyperlink" Target="mailto:blahby@gmail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 of MongoDB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Down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838200"/>
            <a:ext cx="82296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Then it’s time to double-down and get caught up.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access to myself and the TAs for a month.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 through the activities. Identify your weaknesses.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a help session during office hours.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put in the work!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the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absolute best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time to learn this material.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9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Now.</a:t>
            </a:r>
          </a:p>
        </p:txBody>
      </p:sp>
      <p:pic>
        <p:nvPicPr>
          <p:cNvPr id="5122" name="Picture 2" descr="https://cdn.meme.am/instances/500x/579362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5638800" cy="546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324600" y="2590800"/>
            <a:ext cx="2667000" cy="16764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Because let’s be real.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You aren’t going to start when you graduate.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1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Reference…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50292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Students who tend to be doing well in our classes are putting in an average of </a:t>
            </a: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30+ hours per week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media.giphy.com/media/Vccpm1O9gV1g4/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0"/>
            <a:ext cx="6629400" cy="41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36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202394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MongoDB?</a:t>
            </a:r>
          </a:p>
        </p:txBody>
      </p:sp>
      <p:pic>
        <p:nvPicPr>
          <p:cNvPr id="6" name="Picture 2" descr="http://photos3.meetupstatic.com/photos/event/c/9/7/c/highres_1439158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05400"/>
            <a:ext cx="35052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838200"/>
            <a:ext cx="8229600" cy="54356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MongoDB is a very popular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 uses a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document-oriented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opposed to a table-based relational model (SQL)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 stores data in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BSON Format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(effectively compressed JSONs)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 has tons of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drivers and packages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connecting to Node, C++, Java, etc. </a:t>
            </a:r>
          </a:p>
        </p:txBody>
      </p:sp>
    </p:spTree>
    <p:extLst>
      <p:ext uri="{BB962C8B-B14F-4D97-AF65-F5344CB8AC3E}">
        <p14:creationId xmlns:p14="http://schemas.microsoft.com/office/powerpoint/2010/main" val="327574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 (SQL)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20954"/>
              </p:ext>
            </p:extLst>
          </p:nvPr>
        </p:nvGraphicFramePr>
        <p:xfrm>
          <a:off x="381000" y="990600"/>
          <a:ext cx="664464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716330608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1449686933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3587768078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785359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43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History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Blah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Matic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4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Chronicles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Blahrnia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Sir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Blahston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28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Love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the Time of Blah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Gabriel Garcia Blah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1897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69500"/>
              </p:ext>
            </p:extLst>
          </p:nvPr>
        </p:nvGraphicFramePr>
        <p:xfrm>
          <a:off x="2727326" y="4038600"/>
          <a:ext cx="6096000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163306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96869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7768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43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Matic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blahston@gmail.com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911-546-5454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42495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Sir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Blahston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blahby@gmail.com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911-544-5112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28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Gabriel Garcia Blah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blahby231@gmail.com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125-215-5645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189752"/>
                  </a:ext>
                </a:extLst>
              </a:tr>
            </a:tbl>
          </a:graphicData>
        </a:graphic>
      </p:graphicFrame>
      <p:cxnSp>
        <p:nvCxnSpPr>
          <p:cNvPr id="8" name="Elbow Connector 7"/>
          <p:cNvCxnSpPr/>
          <p:nvPr/>
        </p:nvCxnSpPr>
        <p:spPr>
          <a:xfrm rot="5400000">
            <a:off x="3629660" y="3096260"/>
            <a:ext cx="1122680" cy="762000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05423" y="3495432"/>
            <a:ext cx="2385377" cy="11527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SQL relies on Joins to combine relevant data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 (</a:t>
            </a:r>
            <a:r>
              <a:rPr lang="en-US" dirty="0" err="1"/>
              <a:t>noSQL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7879"/>
          <a:stretch/>
        </p:blipFill>
        <p:spPr>
          <a:xfrm>
            <a:off x="158751" y="838200"/>
            <a:ext cx="5327650" cy="5354068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775326" y="2057400"/>
            <a:ext cx="3087051" cy="243813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Databases on the other hand are effectively JSONs.</a:t>
            </a:r>
          </a:p>
          <a:p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They excel at heterogeneous data formats and are easy to implement.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4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Storage</a:t>
            </a:r>
          </a:p>
        </p:txBody>
      </p:sp>
      <p:pic>
        <p:nvPicPr>
          <p:cNvPr id="4" name="Picture 3" descr="C:\Users\ahaque89\Downloads\MongoDB Storage  - New Page (1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4214" r="3062" b="3652"/>
          <a:stretch/>
        </p:blipFill>
        <p:spPr bwMode="auto">
          <a:xfrm>
            <a:off x="304800" y="810299"/>
            <a:ext cx="6857999" cy="51749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2" descr="http://photos3.meetupstatic.com/photos/event/c/9/7/c/highres_14391580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638800"/>
            <a:ext cx="190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2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Storage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66295"/>
              </p:ext>
            </p:extLst>
          </p:nvPr>
        </p:nvGraphicFramePr>
        <p:xfrm>
          <a:off x="457200" y="816784"/>
          <a:ext cx="8229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4202342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875967853"/>
                    </a:ext>
                  </a:extLst>
                </a:gridCol>
              </a:tblGrid>
              <a:tr h="5796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noSQL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Term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349000"/>
                  </a:ext>
                </a:extLst>
              </a:tr>
              <a:tr h="9599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875561"/>
                  </a:ext>
                </a:extLst>
              </a:tr>
              <a:tr h="9599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670341"/>
                  </a:ext>
                </a:extLst>
              </a:tr>
              <a:tr h="9599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836931"/>
                  </a:ext>
                </a:extLst>
              </a:tr>
              <a:tr h="95999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13125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5442857"/>
            <a:ext cx="8229600" cy="9144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Terms are slightly different in the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context.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Take note!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Quick Activity: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 with your neighbors to research the following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are the advantages of using a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noSQL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database like MongoDB according to the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MongoDB Website?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are the advantages of using a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noSQL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database like MongoDB according to the web (places like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Quora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)?</a:t>
            </a:r>
          </a:p>
          <a:p>
            <a:pPr marL="457200" indent="-457200">
              <a:buAutoNum type="arabicPeriod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are the disadvantages of using a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noSQL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database like MongoDB according to the web (places like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Quora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)?</a:t>
            </a:r>
          </a:p>
          <a:p>
            <a:pPr marL="457200" indent="-457200">
              <a:buAutoNum type="arabicPeriod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Recap</a:t>
            </a:r>
          </a:p>
        </p:txBody>
      </p:sp>
    </p:spTree>
    <p:extLst>
      <p:ext uri="{BB962C8B-B14F-4D97-AF65-F5344CB8AC3E}">
        <p14:creationId xmlns:p14="http://schemas.microsoft.com/office/powerpoint/2010/main" val="29719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Time!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Recap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304800" y="2438400"/>
            <a:ext cx="8229600" cy="17526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Awesome Job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Y’all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don’t need memes anymore. You are professionals now.)</a:t>
            </a:r>
          </a:p>
        </p:txBody>
      </p:sp>
    </p:spTree>
    <p:extLst>
      <p:ext uri="{BB962C8B-B14F-4D97-AF65-F5344CB8AC3E}">
        <p14:creationId xmlns:p14="http://schemas.microsoft.com/office/powerpoint/2010/main" val="400286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838200"/>
            <a:ext cx="82296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Gif your GitHub Readme: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Back-end projects like the ones you completed are harder to “see” for a recruiter. Throw in a Gif that flips through all the screens of your project.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This will look really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impressive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Create a Guest Login: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a “dummy” Guest login to enter your application. Make it easily apparent on your readme.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Write a Tutorial: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used any unusual libraries, write a tutorial for it or build a sample repo. Other developers will appreciate it, and you’ll solidify what you’ve learned.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8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838200"/>
            <a:ext cx="82296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your Niche Skills on LinkedIn: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of you should be listing Node, Express, SQL, jQuery, etc. on your LinkedIn pages.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your Project on LinkedIn: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don’t have a lot of tech experience on LinkedIn, milk the project you created for all it’s worth – especially if it was really good.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 your Portfolio Website: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developer should have their own domain where they can show off their hard work. Start thinking about how you want to design this.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9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Ahead…</a:t>
            </a:r>
          </a:p>
        </p:txBody>
      </p:sp>
    </p:spTree>
    <p:extLst>
      <p:ext uri="{BB962C8B-B14F-4D97-AF65-F5344CB8AC3E}">
        <p14:creationId xmlns:p14="http://schemas.microsoft.com/office/powerpoint/2010/main" val="7921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Ahead…</a:t>
            </a:r>
          </a:p>
        </p:txBody>
      </p:sp>
      <p:pic>
        <p:nvPicPr>
          <p:cNvPr id="1028" name="Picture 4" descr="http://www.theodo.fr/uploads/blog/2015/11/mongod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38015"/>
            <a:ext cx="1072861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earnable-images.s3.amazonaws.com/screencasts/a2a2543d-1502-4fac-9336-8f962751010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95315"/>
            <a:ext cx="1580621" cy="88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60952" y="938015"/>
            <a:ext cx="3976255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Your Castle of Knowledge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urved Connector 5"/>
          <p:cNvCxnSpPr>
            <a:endCxn id="1032" idx="0"/>
          </p:cNvCxnSpPr>
          <p:nvPr/>
        </p:nvCxnSpPr>
        <p:spPr>
          <a:xfrm>
            <a:off x="5230801" y="1461220"/>
            <a:ext cx="1122110" cy="734095"/>
          </a:xfrm>
          <a:prstGeom prst="curved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cxnSpLocks/>
          </p:cNvCxnSpPr>
          <p:nvPr/>
        </p:nvCxnSpPr>
        <p:spPr>
          <a:xfrm rot="16200000" flipH="1">
            <a:off x="7118500" y="2672779"/>
            <a:ext cx="1076524" cy="1017339"/>
          </a:xfrm>
          <a:prstGeom prst="curvedConnector3">
            <a:avLst>
              <a:gd name="adj1" fmla="val 50000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://i.stack.imgur.com/un1U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777" y="4946549"/>
            <a:ext cx="1468655" cy="132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urved Connector 18"/>
          <p:cNvCxnSpPr>
            <a:cxnSpLocks/>
            <a:endCxn id="1034" idx="0"/>
          </p:cNvCxnSpPr>
          <p:nvPr/>
        </p:nvCxnSpPr>
        <p:spPr>
          <a:xfrm rot="5400000">
            <a:off x="7184850" y="3965967"/>
            <a:ext cx="1226838" cy="734327"/>
          </a:xfrm>
          <a:prstGeom prst="curvedConnector3">
            <a:avLst>
              <a:gd name="adj1" fmla="val 50000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http://www.astrolog.org/labyrnth/sample/aldou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18509"/>
            <a:ext cx="1239366" cy="9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urved Connector 23"/>
          <p:cNvCxnSpPr>
            <a:stCxn id="1034" idx="1"/>
            <a:endCxn id="1036" idx="3"/>
          </p:cNvCxnSpPr>
          <p:nvPr/>
        </p:nvCxnSpPr>
        <p:spPr>
          <a:xfrm rot="10800000">
            <a:off x="6116167" y="4281434"/>
            <a:ext cx="580611" cy="1329028"/>
          </a:xfrm>
          <a:prstGeom prst="curvedConnector3">
            <a:avLst>
              <a:gd name="adj1" fmla="val 50000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6545846" y="1008895"/>
            <a:ext cx="2293543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Your Final Journey</a:t>
            </a:r>
          </a:p>
        </p:txBody>
      </p:sp>
      <p:pic>
        <p:nvPicPr>
          <p:cNvPr id="1038" name="Picture 14" descr="http://team-dignitas.net/uploads/tinymce/images/smite_victory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" y="4608116"/>
            <a:ext cx="3488829" cy="148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urved Connector 36"/>
          <p:cNvCxnSpPr>
            <a:stCxn id="1036" idx="1"/>
            <a:endCxn id="1038" idx="3"/>
          </p:cNvCxnSpPr>
          <p:nvPr/>
        </p:nvCxnSpPr>
        <p:spPr>
          <a:xfrm rot="10800000" flipV="1">
            <a:off x="3682662" y="4281434"/>
            <a:ext cx="1194138" cy="1070624"/>
          </a:xfrm>
          <a:prstGeom prst="curvedConnector3">
            <a:avLst>
              <a:gd name="adj1" fmla="val 50000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flipV="1">
            <a:off x="2935275" y="1478174"/>
            <a:ext cx="1401932" cy="726074"/>
          </a:xfrm>
          <a:prstGeom prst="curvedConnector3">
            <a:avLst>
              <a:gd name="adj1" fmla="val 50000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alux.com/wp-content/uploads/2014/08/The-Castle-Hotel-Dalian-Liaoning-China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3" r="18259"/>
          <a:stretch/>
        </p:blipFill>
        <p:spPr bwMode="auto">
          <a:xfrm>
            <a:off x="193833" y="1360855"/>
            <a:ext cx="33528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28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Should be You</a:t>
            </a:r>
          </a:p>
        </p:txBody>
      </p:sp>
      <p:pic>
        <p:nvPicPr>
          <p:cNvPr id="2050" name="Picture 2" descr="http://www.alux.com/wp-content/uploads/2014/08/The-Castle-Hotel-Dalian-Liaoning-Chi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2000"/>
            <a:ext cx="9144000" cy="514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2583873" y="5995100"/>
            <a:ext cx="3976255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 Castle of Knowledge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if this is you…</a:t>
            </a:r>
          </a:p>
        </p:txBody>
      </p:sp>
      <p:pic>
        <p:nvPicPr>
          <p:cNvPr id="4098" name="Picture 2" descr="http://blog.choremonster.com/wp-content/uploads/2013/02/20130207-sandcast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57" y="838200"/>
            <a:ext cx="9151257" cy="432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12598</TotalTime>
  <Words>444</Words>
  <Application>Microsoft Office PowerPoint</Application>
  <PresentationFormat>On-screen Show (4:3)</PresentationFormat>
  <Paragraphs>130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Unbranded</vt:lpstr>
      <vt:lpstr>Masters of MongoDB</vt:lpstr>
      <vt:lpstr>Project Recap</vt:lpstr>
      <vt:lpstr>Project Recap</vt:lpstr>
      <vt:lpstr>Next Steps</vt:lpstr>
      <vt:lpstr>Next Steps</vt:lpstr>
      <vt:lpstr>Road Ahead…</vt:lpstr>
      <vt:lpstr>The Road Ahead…</vt:lpstr>
      <vt:lpstr>This Should be You</vt:lpstr>
      <vt:lpstr>But if this is you…</vt:lpstr>
      <vt:lpstr>Double Down</vt:lpstr>
      <vt:lpstr>Start Now.</vt:lpstr>
      <vt:lpstr>For Reference…</vt:lpstr>
      <vt:lpstr>MongoDB</vt:lpstr>
      <vt:lpstr>What’s MongoDB?</vt:lpstr>
      <vt:lpstr>Relational Databases (SQL)</vt:lpstr>
      <vt:lpstr>Document Database (noSQL)</vt:lpstr>
      <vt:lpstr>MongoDB Storage</vt:lpstr>
      <vt:lpstr>MongoDB Storage</vt:lpstr>
      <vt:lpstr>PowerPoint Presentation</vt:lpstr>
      <vt:lpstr>Code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1563</cp:revision>
  <cp:lastPrinted>2016-01-30T16:23:56Z</cp:lastPrinted>
  <dcterms:created xsi:type="dcterms:W3CDTF">2015-01-20T17:19:00Z</dcterms:created>
  <dcterms:modified xsi:type="dcterms:W3CDTF">2018-10-10T16:53:55Z</dcterms:modified>
</cp:coreProperties>
</file>