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07" r:id="rId6"/>
    <p:sldId id="702" r:id="rId7"/>
    <p:sldId id="703" r:id="rId8"/>
    <p:sldId id="710" r:id="rId9"/>
    <p:sldId id="718" r:id="rId10"/>
    <p:sldId id="719" r:id="rId11"/>
    <p:sldId id="720" r:id="rId12"/>
    <p:sldId id="721" r:id="rId13"/>
    <p:sldId id="715" r:id="rId14"/>
    <p:sldId id="713" r:id="rId15"/>
    <p:sldId id="730" r:id="rId16"/>
    <p:sldId id="732" r:id="rId17"/>
    <p:sldId id="722" r:id="rId18"/>
    <p:sldId id="733" r:id="rId19"/>
    <p:sldId id="727" r:id="rId20"/>
    <p:sldId id="734" r:id="rId21"/>
    <p:sldId id="753" r:id="rId22"/>
    <p:sldId id="756" r:id="rId23"/>
    <p:sldId id="759" r:id="rId24"/>
    <p:sldId id="762" r:id="rId25"/>
    <p:sldId id="763" r:id="rId26"/>
    <p:sldId id="764" r:id="rId27"/>
    <p:sldId id="765" r:id="rId28"/>
    <p:sldId id="76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5" autoAdjust="0"/>
    <p:restoredTop sz="84278" autoAdjust="0"/>
  </p:normalViewPr>
  <p:slideViewPr>
    <p:cSldViewPr>
      <p:cViewPr varScale="1">
        <p:scale>
          <a:sx n="73" d="100"/>
          <a:sy n="73" d="100"/>
        </p:scale>
        <p:origin x="2141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8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9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9687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7411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Props</a:t>
            </a:r>
          </a:p>
        </p:txBody>
      </p:sp>
    </p:spTree>
    <p:extLst>
      <p:ext uri="{BB962C8B-B14F-4D97-AF65-F5344CB8AC3E}">
        <p14:creationId xmlns:p14="http://schemas.microsoft.com/office/powerpoint/2010/main" val="5432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/>
              <a:t>Props vs States: What’s the Difference?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149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“Oh Hey! My </a:t>
            </a:r>
            <a:r>
              <a:rPr lang="en-US" dirty="0" err="1"/>
              <a:t>GrandChild</a:t>
            </a:r>
            <a:r>
              <a:rPr lang="en-US" dirty="0"/>
              <a:t> A just changed colors”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“I’ll let the others know if needed….”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16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14763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11681</TotalTime>
  <Words>703</Words>
  <Application>Microsoft Office PowerPoint</Application>
  <PresentationFormat>On-screen Show (4:3)</PresentationFormat>
  <Paragraphs>146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Welcome to ReactJS!!!</vt:lpstr>
      <vt:lpstr>Note: This will not be you.</vt:lpstr>
      <vt:lpstr>Note: This will be you.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Components</vt:lpstr>
      <vt:lpstr>Parent-Child Relationships</vt:lpstr>
      <vt:lpstr>States and Props</vt:lpstr>
      <vt:lpstr>Props vs States: What’s the Difference?</vt:lpstr>
      <vt:lpstr>Unidirectional Data Flow</vt:lpstr>
      <vt:lpstr>Unidirectional Data Flow</vt:lpstr>
      <vt:lpstr>Unidirectional Data Flow</vt:lpstr>
      <vt:lpstr>Unidirectional Data Flow</vt:lpstr>
      <vt:lpstr>Time to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1541</cp:revision>
  <cp:lastPrinted>2016-01-30T16:23:56Z</cp:lastPrinted>
  <dcterms:created xsi:type="dcterms:W3CDTF">2015-01-20T17:19:00Z</dcterms:created>
  <dcterms:modified xsi:type="dcterms:W3CDTF">2018-07-12T22:17:13Z</dcterms:modified>
</cp:coreProperties>
</file>