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5625" y="7418583"/>
            <a:ext cx="1704791" cy="1704791"/>
            <a:chOff x="4535625" y="7418583"/>
            <a:chExt cx="1704791" cy="1704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625" y="7418583"/>
              <a:ext cx="1704791" cy="17047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96171" y="1457514"/>
            <a:ext cx="13691457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96171" y="3018257"/>
            <a:ext cx="6637802" cy="983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OJT 4차 발표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800461" y="8439867"/>
            <a:ext cx="5112902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 원 김 예 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173840" y="7774602"/>
            <a:ext cx="1367311" cy="1196390"/>
            <a:chOff x="3173840" y="7774602"/>
            <a:chExt cx="1367311" cy="11963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840" y="777460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6167" y="7746031"/>
            <a:ext cx="942454" cy="1250220"/>
            <a:chOff x="1796167" y="7746031"/>
            <a:chExt cx="942454" cy="12502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6167" y="7746031"/>
              <a:ext cx="942454" cy="1250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3100247"/>
            <a:ext cx="10864209" cy="856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CSRF(Cross Site Request Forgery)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87" y="3864212"/>
            <a:ext cx="15709667" cy="1675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사용자의 의지와는 무관하게 공격자가 수정, 삭제, 등록 등을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특정 웹사이트에 요청하게 만드는 공격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04574" y="2073426"/>
            <a:ext cx="6684117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→ 세션을 활용한 공격들!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9022" y="5452012"/>
            <a:ext cx="1016381" cy="1044877"/>
            <a:chOff x="1109022" y="5452012"/>
            <a:chExt cx="1016381" cy="10448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022" y="5452012"/>
              <a:ext cx="1016381" cy="104487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636DBD-9278-E614-D64C-42B55F5689E3}"/>
              </a:ext>
            </a:extLst>
          </p:cNvPr>
          <p:cNvGrpSpPr/>
          <p:nvPr/>
        </p:nvGrpSpPr>
        <p:grpSpPr>
          <a:xfrm>
            <a:off x="2341582" y="5428758"/>
            <a:ext cx="11658542" cy="1273828"/>
            <a:chOff x="2341582" y="5428758"/>
            <a:chExt cx="11658542" cy="1273828"/>
          </a:xfrm>
        </p:grpSpPr>
        <p:sp>
          <p:nvSpPr>
            <p:cNvPr id="15" name="Object 15"/>
            <p:cNvSpPr txBox="1"/>
            <p:nvPr/>
          </p:nvSpPr>
          <p:spPr>
            <a:xfrm>
              <a:off x="2341582" y="5428758"/>
              <a:ext cx="3756410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FCBE34"/>
                  </a:solidFill>
                  <a:latin typeface="BM DoHyeon" pitchFamily="34" charset="0"/>
                  <a:cs typeface="BM DoHyeon" pitchFamily="34" charset="0"/>
                </a:rPr>
                <a:t>- CSRF 토큰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08245" y="6076187"/>
              <a:ext cx="11591879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get을 제외한 post, put, delete 등의 방식으로 요청할 때 요구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104574" y="8071809"/>
            <a:ext cx="4875676" cy="1642906"/>
            <a:chOff x="1104574" y="8071809"/>
            <a:chExt cx="4875676" cy="16429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574" y="8071809"/>
              <a:ext cx="4875676" cy="16429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41217" y="8071809"/>
            <a:ext cx="4211198" cy="1300841"/>
            <a:chOff x="6841217" y="8071809"/>
            <a:chExt cx="4211198" cy="13008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1217" y="8071809"/>
              <a:ext cx="4211198" cy="1300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55211" y="5894133"/>
            <a:ext cx="7553064" cy="1798349"/>
            <a:chOff x="10555211" y="5894133"/>
            <a:chExt cx="7553064" cy="17983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5211" y="5894133"/>
              <a:ext cx="7553064" cy="1798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04571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동기 처리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6442543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비동기 처리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30D8CB-A67C-7D95-4A87-6B4B867E81BC}"/>
              </a:ext>
            </a:extLst>
          </p:cNvPr>
          <p:cNvSpPr/>
          <p:nvPr/>
        </p:nvSpPr>
        <p:spPr>
          <a:xfrm>
            <a:off x="1838254" y="8837577"/>
            <a:ext cx="2809946" cy="53507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0D9A1-8986-89AB-2531-B97A68D51415}"/>
              </a:ext>
            </a:extLst>
          </p:cNvPr>
          <p:cNvSpPr/>
          <p:nvPr/>
        </p:nvSpPr>
        <p:spPr>
          <a:xfrm>
            <a:off x="6917418" y="8468333"/>
            <a:ext cx="3521981" cy="5077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6" grpId="0"/>
      <p:bldP spid="27" grpId="0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2297162"/>
            <a:ext cx="10864209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세션 고정(Session Fixation)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90" y="3061124"/>
            <a:ext cx="15709667" cy="1671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사용자에게 고정된 세션ID가 발급되는 경우,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공격자가 세션ID를 탈취하여 접근 및 권한을 우회하는 공격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33357D-18B1-5C4E-E018-D23DC359DE23}"/>
              </a:ext>
            </a:extLst>
          </p:cNvPr>
          <p:cNvGrpSpPr/>
          <p:nvPr/>
        </p:nvGrpSpPr>
        <p:grpSpPr>
          <a:xfrm>
            <a:off x="1043571" y="4640154"/>
            <a:ext cx="13015449" cy="1397627"/>
            <a:chOff x="1043571" y="4640154"/>
            <a:chExt cx="13015449" cy="1397627"/>
          </a:xfrm>
        </p:grpSpPr>
        <p:sp>
          <p:nvSpPr>
            <p:cNvPr id="11" name="Object 11"/>
            <p:cNvSpPr txBox="1"/>
            <p:nvPr/>
          </p:nvSpPr>
          <p:spPr>
            <a:xfrm>
              <a:off x="2684797" y="4763953"/>
              <a:ext cx="4324919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9ACA7F"/>
                  </a:solidFill>
                  <a:latin typeface="BM DoHyeon" pitchFamily="34" charset="0"/>
                  <a:cs typeface="BM DoHyeon" pitchFamily="34" charset="0"/>
                </a:rPr>
                <a:t>- 이전 세션 파기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751454" y="5411382"/>
              <a:ext cx="11307566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사용자가 로그인할 때 새 세션을 생성하거나 세션 ID를 변경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043571" y="4640154"/>
              <a:ext cx="1285539" cy="1312625"/>
              <a:chOff x="1043571" y="4640154"/>
              <a:chExt cx="1285539" cy="131262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3571" y="4640154"/>
                <a:ext cx="1285539" cy="131262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70211" y="6373402"/>
            <a:ext cx="5206780" cy="3438670"/>
            <a:chOff x="770211" y="6373402"/>
            <a:chExt cx="5206780" cy="34386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211" y="6373402"/>
              <a:ext cx="5206780" cy="34386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94285" y="6373401"/>
            <a:ext cx="5133010" cy="3447619"/>
            <a:chOff x="6894285" y="6373402"/>
            <a:chExt cx="5133010" cy="33741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4285" y="6373402"/>
              <a:ext cx="5133010" cy="33741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4D8B0-7835-D45A-B3FE-6E8D04E8FDFA}"/>
              </a:ext>
            </a:extLst>
          </p:cNvPr>
          <p:cNvSpPr/>
          <p:nvPr/>
        </p:nvSpPr>
        <p:spPr>
          <a:xfrm>
            <a:off x="3200400" y="8563837"/>
            <a:ext cx="2514600" cy="38966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25FB34-5A07-6E19-9D8D-EDB7E2B995A9}"/>
              </a:ext>
            </a:extLst>
          </p:cNvPr>
          <p:cNvSpPr/>
          <p:nvPr/>
        </p:nvSpPr>
        <p:spPr>
          <a:xfrm>
            <a:off x="9220200" y="8572500"/>
            <a:ext cx="25146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764067" cy="10316446"/>
            <a:chOff x="0" y="0"/>
            <a:chExt cx="476406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4067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6393" y="3405842"/>
            <a:ext cx="3885714" cy="4178196"/>
            <a:chOff x="3626393" y="3405842"/>
            <a:chExt cx="3885714" cy="41781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26393" y="5368540"/>
              <a:ext cx="3885714" cy="252800"/>
              <a:chOff x="3626393" y="5368540"/>
              <a:chExt cx="3885714" cy="25280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26393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46047" y="3405842"/>
              <a:ext cx="2166060" cy="252800"/>
              <a:chOff x="5346047" y="3405842"/>
              <a:chExt cx="2166060" cy="25280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46047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54705" y="7331238"/>
              <a:ext cx="2157402" cy="252800"/>
              <a:chOff x="5354705" y="7331238"/>
              <a:chExt cx="2157402" cy="2528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54705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90888" y="5359314"/>
              <a:ext cx="3961905" cy="252800"/>
              <a:chOff x="3390888" y="5359314"/>
              <a:chExt cx="3961905" cy="25280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390888" y="5359314"/>
                <a:ext cx="3961905" cy="252800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-1191017" y="1372267"/>
            <a:ext cx="7146101" cy="1433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kern="0" spc="-600" dirty="0">
                <a:solidFill>
                  <a:srgbClr val="595959"/>
                </a:solidFill>
                <a:latin typeface="NanumSquare ExtraBold" pitchFamily="34" charset="0"/>
                <a:cs typeface="NanumSquare ExtraBold" pitchFamily="34" charset="0"/>
              </a:rPr>
              <a:t>HTTP 보안 헤더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493060" y="3241905"/>
            <a:ext cx="525714" cy="525714"/>
            <a:chOff x="7493060" y="3241905"/>
            <a:chExt cx="525714" cy="52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93060" y="5232083"/>
            <a:ext cx="525714" cy="525714"/>
            <a:chOff x="7493060" y="5232083"/>
            <a:chExt cx="525714" cy="52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3060" y="7194781"/>
            <a:ext cx="525714" cy="525714"/>
            <a:chOff x="7493060" y="7194781"/>
            <a:chExt cx="525714" cy="52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7194781"/>
              <a:ext cx="525714" cy="52571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852" y="6929181"/>
            <a:ext cx="3053981" cy="3053981"/>
            <a:chOff x="778852" y="6929181"/>
            <a:chExt cx="3053981" cy="30539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852" y="6929181"/>
              <a:ext cx="3053981" cy="305398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3DDB31-F3CA-F729-76C2-778332BAC224}"/>
              </a:ext>
            </a:extLst>
          </p:cNvPr>
          <p:cNvGrpSpPr/>
          <p:nvPr/>
        </p:nvGrpSpPr>
        <p:grpSpPr>
          <a:xfrm>
            <a:off x="8386133" y="6973347"/>
            <a:ext cx="7954289" cy="1606767"/>
            <a:chOff x="8386133" y="6973347"/>
            <a:chExt cx="7954289" cy="1606767"/>
          </a:xfrm>
        </p:grpSpPr>
        <p:sp>
          <p:nvSpPr>
            <p:cNvPr id="22" name="Object 22"/>
            <p:cNvSpPr txBox="1"/>
            <p:nvPr/>
          </p:nvSpPr>
          <p:spPr>
            <a:xfrm>
              <a:off x="8386136" y="6973347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X-Frame-Options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386133" y="7423952"/>
              <a:ext cx="7954286" cy="11561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&lt;frame&gt;, &lt;iframe&gt;, &lt;object&gt; 등의 태그를</a:t>
              </a:r>
            </a:p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이용한 ClickJacking 공격에 대응한다.</a:t>
              </a:r>
              <a:endParaRPr 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BBE9AD-B578-1D4B-44AE-19A2D164F296}"/>
              </a:ext>
            </a:extLst>
          </p:cNvPr>
          <p:cNvGrpSpPr/>
          <p:nvPr/>
        </p:nvGrpSpPr>
        <p:grpSpPr>
          <a:xfrm>
            <a:off x="8424231" y="3009718"/>
            <a:ext cx="9352636" cy="1123672"/>
            <a:chOff x="8424231" y="3009718"/>
            <a:chExt cx="9352636" cy="1123672"/>
          </a:xfrm>
        </p:grpSpPr>
        <p:sp>
          <p:nvSpPr>
            <p:cNvPr id="20" name="Object 20"/>
            <p:cNvSpPr txBox="1"/>
            <p:nvPr/>
          </p:nvSpPr>
          <p:spPr>
            <a:xfrm>
              <a:off x="8424231" y="3009718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HSTS (HTTP Strict Transport Security)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424231" y="3596261"/>
              <a:ext cx="935263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WEB에 접근할 때, 강제적으로 HTTPS로 접근하도록 한다.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887497" y="7287267"/>
            <a:ext cx="3851889" cy="2696322"/>
            <a:chOff x="13887497" y="7287267"/>
            <a:chExt cx="3851889" cy="269632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7497" y="7287267"/>
              <a:ext cx="3851889" cy="26963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27088" y="4514443"/>
            <a:ext cx="4012298" cy="2265246"/>
            <a:chOff x="13727088" y="4514443"/>
            <a:chExt cx="4012298" cy="226524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7088" y="4514443"/>
              <a:ext cx="4012298" cy="226524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3FE235-4132-DA07-5ED5-E9EF53DB1C6D}"/>
              </a:ext>
            </a:extLst>
          </p:cNvPr>
          <p:cNvGrpSpPr/>
          <p:nvPr/>
        </p:nvGrpSpPr>
        <p:grpSpPr>
          <a:xfrm>
            <a:off x="8386136" y="4978279"/>
            <a:ext cx="7954286" cy="1098079"/>
            <a:chOff x="8386136" y="4978279"/>
            <a:chExt cx="7954286" cy="1098079"/>
          </a:xfrm>
        </p:grpSpPr>
        <p:sp>
          <p:nvSpPr>
            <p:cNvPr id="21" name="Object 21"/>
            <p:cNvSpPr txBox="1"/>
            <p:nvPr/>
          </p:nvSpPr>
          <p:spPr>
            <a:xfrm>
              <a:off x="8386136" y="4978279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XSS(Cross-Site Scripting) 보안</a:t>
              </a:r>
              <a:endParaRPr lang="en-US" dirty="0"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8386136" y="5539229"/>
              <a:ext cx="6480923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스크립트가 포함된 URL을 필터링 한다.</a:t>
              </a:r>
              <a:endParaRPr lang="en-US"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80" y="1960344"/>
            <a:ext cx="5464575" cy="958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web.xml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275" y="3009005"/>
            <a:ext cx="6518212" cy="2444330"/>
            <a:chOff x="393275" y="2725688"/>
            <a:chExt cx="6518212" cy="24443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275" y="2725688"/>
              <a:ext cx="6518212" cy="24443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2439" y="2808832"/>
            <a:ext cx="10599346" cy="2997056"/>
            <a:chOff x="7292439" y="2525515"/>
            <a:chExt cx="10599346" cy="29970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439" y="2525515"/>
              <a:ext cx="10599346" cy="29970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5180" y="6175381"/>
            <a:ext cx="7995802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root-context.xml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93275" y="6928157"/>
            <a:ext cx="12989660" cy="729943"/>
            <a:chOff x="393275" y="6644840"/>
            <a:chExt cx="12989660" cy="7299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275" y="6644840"/>
              <a:ext cx="12989660" cy="729943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137B0C-7330-233F-2A21-3A046DA82810}"/>
              </a:ext>
            </a:extLst>
          </p:cNvPr>
          <p:cNvGrpSpPr/>
          <p:nvPr/>
        </p:nvGrpSpPr>
        <p:grpSpPr>
          <a:xfrm>
            <a:off x="1295400" y="4512417"/>
            <a:ext cx="5304152" cy="779519"/>
            <a:chOff x="1295400" y="4512417"/>
            <a:chExt cx="5304152" cy="7795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AD7833-6470-5180-AF03-3D12946BA146}"/>
                </a:ext>
              </a:extLst>
            </p:cNvPr>
            <p:cNvSpPr/>
            <p:nvPr/>
          </p:nvSpPr>
          <p:spPr>
            <a:xfrm>
              <a:off x="1295400" y="4512417"/>
              <a:ext cx="4924355" cy="3048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6D1500DD-BD2B-0ED4-9F22-230DD54522B6}"/>
                </a:ext>
              </a:extLst>
            </p:cNvPr>
            <p:cNvSpPr txBox="1"/>
            <p:nvPr/>
          </p:nvSpPr>
          <p:spPr>
            <a:xfrm>
              <a:off x="5689288" y="4891826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0666D1-BE83-2E2F-B64F-8057DFED88D1}"/>
              </a:ext>
            </a:extLst>
          </p:cNvPr>
          <p:cNvGrpSpPr/>
          <p:nvPr/>
        </p:nvGrpSpPr>
        <p:grpSpPr>
          <a:xfrm>
            <a:off x="7306726" y="2392163"/>
            <a:ext cx="10226094" cy="3413724"/>
            <a:chOff x="7306726" y="2392163"/>
            <a:chExt cx="10226094" cy="341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6796E3-48BE-8AEC-3F98-E482FFB12A49}"/>
                </a:ext>
              </a:extLst>
            </p:cNvPr>
            <p:cNvSpPr/>
            <p:nvPr/>
          </p:nvSpPr>
          <p:spPr>
            <a:xfrm>
              <a:off x="7306726" y="2871046"/>
              <a:ext cx="10226094" cy="293484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3A29AD1F-2C0F-1C9B-7AFA-2D77D8A9895D}"/>
                </a:ext>
              </a:extLst>
            </p:cNvPr>
            <p:cNvSpPr txBox="1"/>
            <p:nvPr/>
          </p:nvSpPr>
          <p:spPr>
            <a:xfrm>
              <a:off x="15677292" y="2392163"/>
              <a:ext cx="1835993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Security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필터</a:t>
              </a:r>
              <a:endParaRPr 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208BD8-B92C-05A1-F17B-61EB8D4C3B7E}"/>
              </a:ext>
            </a:extLst>
          </p:cNvPr>
          <p:cNvGrpSpPr/>
          <p:nvPr/>
        </p:nvGrpSpPr>
        <p:grpSpPr>
          <a:xfrm>
            <a:off x="10123866" y="7280710"/>
            <a:ext cx="3061172" cy="853700"/>
            <a:chOff x="10123866" y="7280710"/>
            <a:chExt cx="3061172" cy="8537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9E08C4-4839-7D01-7999-89119BF12407}"/>
                </a:ext>
              </a:extLst>
            </p:cNvPr>
            <p:cNvSpPr/>
            <p:nvPr/>
          </p:nvSpPr>
          <p:spPr>
            <a:xfrm>
              <a:off x="10123866" y="7280710"/>
              <a:ext cx="2753934" cy="37739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609F53A0-870A-5094-4739-487AED61F5C9}"/>
                </a:ext>
              </a:extLst>
            </p:cNvPr>
            <p:cNvSpPr txBox="1"/>
            <p:nvPr/>
          </p:nvSpPr>
          <p:spPr>
            <a:xfrm>
              <a:off x="12274774" y="7734300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442" y="4232051"/>
            <a:ext cx="9176286" cy="3793059"/>
            <a:chOff x="882442" y="4232051"/>
            <a:chExt cx="9176286" cy="3793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442" y="4232051"/>
              <a:ext cx="9176286" cy="37930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2442" y="1372265"/>
            <a:ext cx="6547766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servlet-context.xml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0537" y="2115517"/>
            <a:ext cx="9117594" cy="770732"/>
            <a:chOff x="520537" y="2115517"/>
            <a:chExt cx="9117594" cy="770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37" y="2115517"/>
              <a:ext cx="9117594" cy="7707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71140" y="2023856"/>
            <a:ext cx="6697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9A30AE"/>
                </a:solidFill>
                <a:latin typeface="BM DoHyeon" pitchFamily="34" charset="0"/>
                <a:cs typeface="BM DoHyeon" pitchFamily="34" charset="0"/>
              </a:rPr>
              <a:t>@Secured : 권한만 검사 가능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650923" y="2575371"/>
            <a:ext cx="5202600" cy="2332652"/>
            <a:chOff x="10762449" y="2100869"/>
            <a:chExt cx="5202600" cy="23326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2449" y="2100869"/>
              <a:ext cx="5202600" cy="233265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65209" y="5512597"/>
            <a:ext cx="7276264" cy="1156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@PreAuthorize : 메서드 실행 전 검사</a:t>
            </a:r>
          </a:p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@PostAuthorize : 메서드 실행 후 검사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650923" y="6429498"/>
            <a:ext cx="7540791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principal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인증된 User 객체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hasRole([role])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hasAnyRole([role1, role2])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중 하나라도 있으면 접근 가능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isAnonymous()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비로그인 상태인 경우 접근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isAuthenticated()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로그인 상태인 경우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permitAll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모든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denyAll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모든 접근 비허용</a:t>
            </a:r>
            <a:endParaRPr 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C8518E-DB73-BA5A-C08A-F1A64E6D9319}"/>
              </a:ext>
            </a:extLst>
          </p:cNvPr>
          <p:cNvGrpSpPr/>
          <p:nvPr/>
        </p:nvGrpSpPr>
        <p:grpSpPr>
          <a:xfrm>
            <a:off x="571630" y="2518487"/>
            <a:ext cx="9027502" cy="840608"/>
            <a:chOff x="571630" y="2518487"/>
            <a:chExt cx="9027502" cy="840608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8FCD42A6-5DC4-4B66-4D48-5BD3409E6610}"/>
                </a:ext>
              </a:extLst>
            </p:cNvPr>
            <p:cNvSpPr txBox="1"/>
            <p:nvPr/>
          </p:nvSpPr>
          <p:spPr>
            <a:xfrm>
              <a:off x="8688868" y="2958985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511F8-FC91-3464-0F87-D310A7AD719D}"/>
                </a:ext>
              </a:extLst>
            </p:cNvPr>
            <p:cNvSpPr/>
            <p:nvPr/>
          </p:nvSpPr>
          <p:spPr>
            <a:xfrm>
              <a:off x="571630" y="2518487"/>
              <a:ext cx="8800970" cy="40011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B74876-EAB8-1B73-6A0B-7258637C28D1}"/>
              </a:ext>
            </a:extLst>
          </p:cNvPr>
          <p:cNvSpPr/>
          <p:nvPr/>
        </p:nvSpPr>
        <p:spPr>
          <a:xfrm>
            <a:off x="990600" y="4603223"/>
            <a:ext cx="87630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DCC907-069D-FB35-0102-6394679B6CB3}"/>
              </a:ext>
            </a:extLst>
          </p:cNvPr>
          <p:cNvSpPr/>
          <p:nvPr/>
        </p:nvSpPr>
        <p:spPr>
          <a:xfrm>
            <a:off x="990601" y="6819900"/>
            <a:ext cx="44958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5600E-B6CB-34FE-BCA0-25FA2E05F252}"/>
              </a:ext>
            </a:extLst>
          </p:cNvPr>
          <p:cNvSpPr/>
          <p:nvPr/>
        </p:nvSpPr>
        <p:spPr>
          <a:xfrm>
            <a:off x="12496800" y="3142173"/>
            <a:ext cx="4405736" cy="93006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8FD876-CA06-7366-3037-7C0BF7B70951}"/>
              </a:ext>
            </a:extLst>
          </p:cNvPr>
          <p:cNvGrpSpPr/>
          <p:nvPr/>
        </p:nvGrpSpPr>
        <p:grpSpPr>
          <a:xfrm>
            <a:off x="2362200" y="3007009"/>
            <a:ext cx="8547156" cy="1298291"/>
            <a:chOff x="2362200" y="3007009"/>
            <a:chExt cx="8547156" cy="12982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53C810-3871-A140-D293-CF7F71BEFF3B}"/>
                </a:ext>
              </a:extLst>
            </p:cNvPr>
            <p:cNvSpPr/>
            <p:nvPr/>
          </p:nvSpPr>
          <p:spPr>
            <a:xfrm>
              <a:off x="2362200" y="3467100"/>
              <a:ext cx="8458200" cy="8382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bject 21">
              <a:extLst>
                <a:ext uri="{FF2B5EF4-FFF2-40B4-BE49-F238E27FC236}">
                  <a16:creationId xmlns:a16="http://schemas.microsoft.com/office/drawing/2014/main" id="{2D681F32-CD40-A3C7-E564-0BF05080BD5D}"/>
                </a:ext>
              </a:extLst>
            </p:cNvPr>
            <p:cNvSpPr txBox="1"/>
            <p:nvPr/>
          </p:nvSpPr>
          <p:spPr>
            <a:xfrm>
              <a:off x="8930224" y="3007009"/>
              <a:ext cx="197913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실패 시</a:t>
              </a:r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,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성공 시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667" y="2478799"/>
            <a:ext cx="8059694" cy="6709745"/>
            <a:chOff x="457667" y="2478799"/>
            <a:chExt cx="8059694" cy="6709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67" y="2478799"/>
              <a:ext cx="8059694" cy="6709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478799"/>
            <a:ext cx="8583282" cy="5488880"/>
            <a:chOff x="9142857" y="2478799"/>
            <a:chExt cx="8583282" cy="54888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478799"/>
              <a:ext cx="8583282" cy="54888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7667" y="1581789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LoginSuccessHandler.java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895238" y="1600836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LoginFailHandler.java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AE08F3-667D-D970-9C48-BA0C8A2E3A21}"/>
              </a:ext>
            </a:extLst>
          </p:cNvPr>
          <p:cNvSpPr/>
          <p:nvPr/>
        </p:nvSpPr>
        <p:spPr>
          <a:xfrm>
            <a:off x="1070461" y="6591300"/>
            <a:ext cx="3501539" cy="2286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7D30F7-541F-16B1-24B0-D64037F3543F}"/>
              </a:ext>
            </a:extLst>
          </p:cNvPr>
          <p:cNvSpPr/>
          <p:nvPr/>
        </p:nvSpPr>
        <p:spPr>
          <a:xfrm>
            <a:off x="9702800" y="4053840"/>
            <a:ext cx="5689600" cy="5562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185C8F-4979-E07C-6486-FCA14BBA0B2C}"/>
              </a:ext>
            </a:extLst>
          </p:cNvPr>
          <p:cNvSpPr/>
          <p:nvPr/>
        </p:nvSpPr>
        <p:spPr>
          <a:xfrm>
            <a:off x="9702799" y="4610099"/>
            <a:ext cx="8023339" cy="1905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AC8CB-0A59-6539-C8FA-03D475728A7E}"/>
              </a:ext>
            </a:extLst>
          </p:cNvPr>
          <p:cNvSpPr/>
          <p:nvPr/>
        </p:nvSpPr>
        <p:spPr>
          <a:xfrm>
            <a:off x="9702799" y="6515101"/>
            <a:ext cx="6604001" cy="49529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7D5AC73D-0533-D979-1E6E-5716F85A01BF}"/>
              </a:ext>
            </a:extLst>
          </p:cNvPr>
          <p:cNvSpPr txBox="1"/>
          <p:nvPr/>
        </p:nvSpPr>
        <p:spPr>
          <a:xfrm>
            <a:off x="4705275" y="8169414"/>
            <a:ext cx="390532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로그인 이전 경로에 따라</a:t>
            </a:r>
            <a:endParaRPr lang="en-US" altLang="ko-KR" sz="2000" b="1" kern="0" spc="-100" dirty="0">
              <a:solidFill>
                <a:srgbClr val="FD6F22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다르게 이동</a:t>
            </a:r>
            <a:endParaRPr lang="en-US" b="1" dirty="0"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28917C0D-47FE-0F8C-C25B-31E673175166}"/>
              </a:ext>
            </a:extLst>
          </p:cNvPr>
          <p:cNvSpPr txBox="1"/>
          <p:nvPr/>
        </p:nvSpPr>
        <p:spPr>
          <a:xfrm>
            <a:off x="15399893" y="415290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없는 계정</a:t>
            </a:r>
            <a:endParaRPr lang="en-US" b="1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4E6FC5-51AE-ABCB-C4C9-D4D544E47A1F}"/>
              </a:ext>
            </a:extLst>
          </p:cNvPr>
          <p:cNvSpPr txBox="1"/>
          <p:nvPr/>
        </p:nvSpPr>
        <p:spPr>
          <a:xfrm>
            <a:off x="16460792" y="6649555"/>
            <a:ext cx="17246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비밀번호 오류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C8402BC-5BE7-0640-D0D7-DE2B538BF302}"/>
              </a:ext>
            </a:extLst>
          </p:cNvPr>
          <p:cNvSpPr txBox="1"/>
          <p:nvPr/>
        </p:nvSpPr>
        <p:spPr>
          <a:xfrm>
            <a:off x="15399893" y="714485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/>
                </a:solidFill>
                <a:latin typeface="BM DoHyeon" pitchFamily="34" charset="0"/>
                <a:cs typeface="BM DoHyeon" pitchFamily="34" charset="0"/>
              </a:rPr>
              <a:t>잠긴 계정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125C29-4A41-71CF-29A9-D2B7F6503003}"/>
              </a:ext>
            </a:extLst>
          </p:cNvPr>
          <p:cNvSpPr/>
          <p:nvPr/>
        </p:nvSpPr>
        <p:spPr>
          <a:xfrm>
            <a:off x="1752600" y="4533900"/>
            <a:ext cx="10977306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138E9-82AD-820F-F697-850BC2D31EC3}"/>
              </a:ext>
            </a:extLst>
          </p:cNvPr>
          <p:cNvSpPr/>
          <p:nvPr/>
        </p:nvSpPr>
        <p:spPr>
          <a:xfrm>
            <a:off x="1752600" y="4914900"/>
            <a:ext cx="12801600" cy="32861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14E77-C7E2-6B45-3994-55DA529EAE0D}"/>
              </a:ext>
            </a:extLst>
          </p:cNvPr>
          <p:cNvSpPr/>
          <p:nvPr/>
        </p:nvSpPr>
        <p:spPr>
          <a:xfrm>
            <a:off x="1752600" y="5238625"/>
            <a:ext cx="8763000" cy="376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0A5BCCE7-2060-BE93-C259-C5D1DA015138}"/>
              </a:ext>
            </a:extLst>
          </p:cNvPr>
          <p:cNvSpPr txBox="1"/>
          <p:nvPr/>
        </p:nvSpPr>
        <p:spPr>
          <a:xfrm>
            <a:off x="11477096" y="412423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로그아웃</a:t>
            </a:r>
            <a:endParaRPr lang="en-US" b="1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916996DC-5D20-E541-213F-3BEE35301D3E}"/>
              </a:ext>
            </a:extLst>
          </p:cNvPr>
          <p:cNvSpPr txBox="1"/>
          <p:nvPr/>
        </p:nvSpPr>
        <p:spPr>
          <a:xfrm>
            <a:off x="13470470" y="451479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>
                    <a:lumMod val="50000"/>
                  </a:schemeClr>
                </a:solidFill>
                <a:latin typeface="BM DoHyeon" pitchFamily="34" charset="0"/>
                <a:cs typeface="BM DoHyeon" pitchFamily="34" charset="0"/>
              </a:rPr>
              <a:t>접근 권한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ABCE670-8147-58B0-E1A0-B2C34E2DCFD7}"/>
              </a:ext>
            </a:extLst>
          </p:cNvPr>
          <p:cNvSpPr txBox="1"/>
          <p:nvPr/>
        </p:nvSpPr>
        <p:spPr>
          <a:xfrm>
            <a:off x="9753600" y="5694461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kern="0" spc="-10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에러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0048" y="1600838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AccessFailHandler.java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6238" y="2558178"/>
            <a:ext cx="10533542" cy="3663841"/>
            <a:chOff x="1086238" y="2558178"/>
            <a:chExt cx="10533542" cy="36638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238" y="2558178"/>
              <a:ext cx="10533542" cy="366384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CF1CA4-D73D-912E-7435-4B7D608BBDC4}"/>
              </a:ext>
            </a:extLst>
          </p:cNvPr>
          <p:cNvSpPr/>
          <p:nvPr/>
        </p:nvSpPr>
        <p:spPr>
          <a:xfrm>
            <a:off x="2057400" y="4991100"/>
            <a:ext cx="92964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F7A3CAF0-EC2D-B9B0-A8C1-3FED03AE8031}"/>
              </a:ext>
            </a:extLst>
          </p:cNvPr>
          <p:cNvSpPr txBox="1"/>
          <p:nvPr/>
        </p:nvSpPr>
        <p:spPr>
          <a:xfrm>
            <a:off x="8610600" y="5505390"/>
            <a:ext cx="36867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 err="1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매핑해놓은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 </a:t>
            </a:r>
            <a:r>
              <a:rPr lang="en-US" altLang="ko-KR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페이지로 이동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702889-D626-E8BB-C972-1C652E721E1F}"/>
              </a:ext>
            </a:extLst>
          </p:cNvPr>
          <p:cNvSpPr/>
          <p:nvPr/>
        </p:nvSpPr>
        <p:spPr>
          <a:xfrm>
            <a:off x="1143000" y="7668028"/>
            <a:ext cx="11430000" cy="19079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7EDA5395-7958-9FE7-B902-4BA03FDD7929}"/>
              </a:ext>
            </a:extLst>
          </p:cNvPr>
          <p:cNvGrpSpPr/>
          <p:nvPr/>
        </p:nvGrpSpPr>
        <p:grpSpPr>
          <a:xfrm>
            <a:off x="9602342" y="8988465"/>
            <a:ext cx="8532115" cy="1124629"/>
            <a:chOff x="7855205" y="8651603"/>
            <a:chExt cx="10430510" cy="1426526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F48388B2-C7ED-2017-F019-CD8A65500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205" y="8651603"/>
              <a:ext cx="10430510" cy="142652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</p:grpSp>
      <p:sp>
        <p:nvSpPr>
          <p:cNvPr id="17" name="Object 21">
            <a:extLst>
              <a:ext uri="{FF2B5EF4-FFF2-40B4-BE49-F238E27FC236}">
                <a16:creationId xmlns:a16="http://schemas.microsoft.com/office/drawing/2014/main" id="{C321A03C-141B-2C0E-A674-E6F124865DDD}"/>
              </a:ext>
            </a:extLst>
          </p:cNvPr>
          <p:cNvSpPr txBox="1"/>
          <p:nvPr/>
        </p:nvSpPr>
        <p:spPr>
          <a:xfrm>
            <a:off x="12656221" y="7668028"/>
            <a:ext cx="41786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계정 관리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BA02B-46EC-71BE-67AA-DE664A497EA8}"/>
              </a:ext>
            </a:extLst>
          </p:cNvPr>
          <p:cNvSpPr/>
          <p:nvPr/>
        </p:nvSpPr>
        <p:spPr>
          <a:xfrm>
            <a:off x="12954000" y="2737037"/>
            <a:ext cx="4607150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733477" y="3294258"/>
            <a:ext cx="1685283" cy="5235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01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02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99714" y="3800333"/>
            <a:ext cx="7276350" cy="4119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3830" y="4400705"/>
            <a:ext cx="6630377" cy="1518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D4A2C2-F96E-0D8D-B0CD-7B42A8B98B18}"/>
              </a:ext>
            </a:extLst>
          </p:cNvPr>
          <p:cNvGrpSpPr/>
          <p:nvPr/>
        </p:nvGrpSpPr>
        <p:grpSpPr>
          <a:xfrm>
            <a:off x="457200" y="6461364"/>
            <a:ext cx="9722693" cy="3383023"/>
            <a:chOff x="457200" y="6461364"/>
            <a:chExt cx="9722693" cy="33830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65E36C-E71B-BF82-1B8B-60FE1D13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7310185"/>
              <a:ext cx="7378493" cy="2534202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DF3546BB-F18C-6989-8BE3-4CC34E1CB78C}"/>
                </a:ext>
              </a:extLst>
            </p:cNvPr>
            <p:cNvSpPr txBox="1"/>
            <p:nvPr/>
          </p:nvSpPr>
          <p:spPr>
            <a:xfrm>
              <a:off x="458963" y="6461364"/>
              <a:ext cx="97209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5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User.java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964704" y="1161905"/>
            <a:ext cx="9720930" cy="976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CustomUserDetailsService.java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529" y="2001660"/>
            <a:ext cx="9018364" cy="3958126"/>
            <a:chOff x="1161529" y="2001660"/>
            <a:chExt cx="9018364" cy="3958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529" y="2001660"/>
              <a:ext cx="9018364" cy="39581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7F5F36-6CDD-C513-EEFE-52C37D21DD3C}"/>
              </a:ext>
            </a:extLst>
          </p:cNvPr>
          <p:cNvGrpSpPr/>
          <p:nvPr/>
        </p:nvGrpSpPr>
        <p:grpSpPr>
          <a:xfrm>
            <a:off x="7394302" y="4610460"/>
            <a:ext cx="10808391" cy="4600376"/>
            <a:chOff x="7159609" y="5142857"/>
            <a:chExt cx="10808391" cy="46003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59609" y="6028466"/>
              <a:ext cx="10808391" cy="3714767"/>
              <a:chOff x="7159609" y="6028466"/>
              <a:chExt cx="10808391" cy="37147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59609" y="6028466"/>
                <a:ext cx="10808391" cy="3714767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7159609" y="5142857"/>
              <a:ext cx="9720930" cy="976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rgbClr val="EC573B"/>
                  </a:solidFill>
                  <a:latin typeface="NanumSquare ExtraBold" pitchFamily="34" charset="0"/>
                  <a:cs typeface="NanumSquare ExtraBold" pitchFamily="34" charset="0"/>
                </a:rPr>
                <a:t>- CustomUser.java</a:t>
              </a:r>
              <a:endParaRPr 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C2EE71-12F4-6CC9-7920-78B020F23D8A}"/>
              </a:ext>
            </a:extLst>
          </p:cNvPr>
          <p:cNvSpPr/>
          <p:nvPr/>
        </p:nvSpPr>
        <p:spPr>
          <a:xfrm>
            <a:off x="4648200" y="4914900"/>
            <a:ext cx="2133600" cy="3809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B7A8CD-CEB9-21A6-3C3E-61C95D666334}"/>
              </a:ext>
            </a:extLst>
          </p:cNvPr>
          <p:cNvSpPr/>
          <p:nvPr/>
        </p:nvSpPr>
        <p:spPr>
          <a:xfrm>
            <a:off x="685800" y="8577286"/>
            <a:ext cx="3505200" cy="126710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CB8BC-0EE1-5DC2-6E8C-EE5B9FFAD7EF}"/>
              </a:ext>
            </a:extLst>
          </p:cNvPr>
          <p:cNvGrpSpPr/>
          <p:nvPr/>
        </p:nvGrpSpPr>
        <p:grpSpPr>
          <a:xfrm>
            <a:off x="4406082" y="6461364"/>
            <a:ext cx="3791663" cy="3635081"/>
            <a:chOff x="4406082" y="6461364"/>
            <a:chExt cx="3791663" cy="363508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3D9E664-76FE-46C1-9034-B3B8B8EF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9890" y="7276630"/>
              <a:ext cx="3647855" cy="2819815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2A8D0F34-B3F2-B512-B0B3-949ABD711285}"/>
                </a:ext>
              </a:extLst>
            </p:cNvPr>
            <p:cNvSpPr txBox="1"/>
            <p:nvPr/>
          </p:nvSpPr>
          <p:spPr>
            <a:xfrm>
              <a:off x="4406082" y="6461364"/>
              <a:ext cx="237571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3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UserInfo.java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2E9FD2-7912-3217-43C3-2ABAC8B8840C}"/>
              </a:ext>
            </a:extLst>
          </p:cNvPr>
          <p:cNvSpPr/>
          <p:nvPr/>
        </p:nvSpPr>
        <p:spPr>
          <a:xfrm>
            <a:off x="4803502" y="8086978"/>
            <a:ext cx="3260791" cy="1926344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245" y="2763638"/>
            <a:ext cx="10397385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60191" y="7128493"/>
            <a:ext cx="1704791" cy="1704791"/>
            <a:chOff x="9660191" y="7128493"/>
            <a:chExt cx="1704791" cy="1704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0191" y="7128493"/>
              <a:ext cx="1704791" cy="1704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8406" y="7484512"/>
            <a:ext cx="1367311" cy="1196390"/>
            <a:chOff x="8298406" y="7484512"/>
            <a:chExt cx="1367311" cy="11963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406" y="748451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0733" y="7455941"/>
            <a:ext cx="942454" cy="1250220"/>
            <a:chOff x="6920733" y="7455941"/>
            <a:chExt cx="942454" cy="1250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0733" y="7455941"/>
              <a:ext cx="942454" cy="12502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407342" y="4357895"/>
            <a:ext cx="5206547" cy="916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13127" y="2890291"/>
            <a:ext cx="1022067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기반 애플리케이션의</a:t>
            </a:r>
          </a:p>
          <a:p>
            <a:pPr algn="ctr"/>
            <a:r>
              <a:rPr lang="en-US" sz="5000" kern="0" spc="-5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보안(인증과 권한, 인가 등)을 담당</a:t>
            </a:r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하는</a:t>
            </a:r>
          </a:p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spring의 하위 프레임워크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13124" y="9016444"/>
            <a:ext cx="1022067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Security 미적용 : 자체적으로 세션을 체크하고 redirect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9560" y="5260066"/>
            <a:ext cx="5814006" cy="3468778"/>
            <a:chOff x="699560" y="5260066"/>
            <a:chExt cx="5814006" cy="34687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60" y="5260066"/>
              <a:ext cx="5814006" cy="34687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800" y="2084034"/>
            <a:ext cx="3707718" cy="4332361"/>
            <a:chOff x="3081800" y="2084034"/>
            <a:chExt cx="3707718" cy="43323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800" y="2084034"/>
              <a:ext cx="3707718" cy="43323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10151" y="3147521"/>
            <a:ext cx="5077774" cy="230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Spring</a:t>
            </a:r>
          </a:p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  Security?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724410" y="6425918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인증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접속된 유저가 누구인지 확인 (session)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24410" y="7119947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권한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유저가 어떤 일을 할 수 있도록 역할을 주는 것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24410" y="7856080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인가 :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인증된 유저가 권한이 있는지 확인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16" y="1424787"/>
            <a:ext cx="10141339" cy="1653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2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Spring Security 특징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2517" y="3559073"/>
            <a:ext cx="4873977" cy="4873977"/>
            <a:chOff x="6792517" y="3559073"/>
            <a:chExt cx="4873977" cy="4873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517" y="3559073"/>
              <a:ext cx="4873977" cy="487397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0637" y="5065408"/>
            <a:ext cx="6277746" cy="1861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kern="0" spc="-700" dirty="0">
                <a:solidFill>
                  <a:srgbClr val="787878"/>
                </a:solidFill>
                <a:latin typeface="NanumSquare ExtraBold" pitchFamily="34" charset="0"/>
                <a:cs typeface="NanumSquare ExtraBold" pitchFamily="34" charset="0"/>
              </a:rPr>
              <a:t>Security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9095EA-8C50-3EFF-0542-7BA80160413B}"/>
              </a:ext>
            </a:extLst>
          </p:cNvPr>
          <p:cNvGrpSpPr/>
          <p:nvPr/>
        </p:nvGrpSpPr>
        <p:grpSpPr>
          <a:xfrm>
            <a:off x="152409" y="3892871"/>
            <a:ext cx="8112803" cy="1062084"/>
            <a:chOff x="152409" y="3892871"/>
            <a:chExt cx="8112803" cy="10620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46652" y="4327603"/>
              <a:ext cx="1518560" cy="627352"/>
              <a:chOff x="6746652" y="4327603"/>
              <a:chExt cx="1518560" cy="627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6652" y="4327603"/>
                <a:ext cx="1518560" cy="627352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52409" y="3958081"/>
              <a:ext cx="5015800" cy="984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애플리케이션의</a:t>
              </a:r>
            </a:p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모든 URL에 대한 인증 요구</a:t>
              </a:r>
              <a:endParaRPr lang="en-US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5507791" y="3892871"/>
              <a:ext cx="1054095" cy="994644"/>
              <a:chOff x="5507791" y="3892871"/>
              <a:chExt cx="1054095" cy="99464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7791" y="3892871"/>
                <a:ext cx="1054095" cy="994644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9A7713-BAFA-DE37-0FC5-1012F1C3956F}"/>
              </a:ext>
            </a:extLst>
          </p:cNvPr>
          <p:cNvGrpSpPr/>
          <p:nvPr/>
        </p:nvGrpSpPr>
        <p:grpSpPr>
          <a:xfrm>
            <a:off x="10207135" y="3789637"/>
            <a:ext cx="7166465" cy="1165318"/>
            <a:chOff x="10207135" y="3789637"/>
            <a:chExt cx="7166465" cy="11653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207135" y="4327603"/>
              <a:ext cx="1518560" cy="627352"/>
              <a:chOff x="10207135" y="4327603"/>
              <a:chExt cx="1518560" cy="6273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07135" y="4327603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16884" y="3789637"/>
              <a:ext cx="949568" cy="1075932"/>
              <a:chOff x="11916884" y="3789637"/>
              <a:chExt cx="949568" cy="10759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16884" y="3789637"/>
                <a:ext cx="949568" cy="1075932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3096762" y="4189790"/>
              <a:ext cx="42768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시큐리티 커스터 마이징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A3D23A-CD1D-7F66-8D96-5126FEE7FC72}"/>
              </a:ext>
            </a:extLst>
          </p:cNvPr>
          <p:cNvGrpSpPr/>
          <p:nvPr/>
        </p:nvGrpSpPr>
        <p:grpSpPr>
          <a:xfrm>
            <a:off x="228599" y="7039374"/>
            <a:ext cx="8036613" cy="1118899"/>
            <a:chOff x="228599" y="7039374"/>
            <a:chExt cx="8036613" cy="11188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6652" y="7039374"/>
              <a:ext cx="1518560" cy="627352"/>
              <a:chOff x="6746652" y="7039374"/>
              <a:chExt cx="1518560" cy="6273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6652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55410" y="7175179"/>
              <a:ext cx="787256" cy="983094"/>
              <a:chOff x="5555410" y="7175179"/>
              <a:chExt cx="787256" cy="98309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55410" y="7175179"/>
                <a:ext cx="787256" cy="983094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228599" y="7372098"/>
              <a:ext cx="5015799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CSRF 공격, 세션 고정 방지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E5B002-8432-65A0-49B4-ECD2F4286CE2}"/>
              </a:ext>
            </a:extLst>
          </p:cNvPr>
          <p:cNvGrpSpPr/>
          <p:nvPr/>
        </p:nvGrpSpPr>
        <p:grpSpPr>
          <a:xfrm>
            <a:off x="10207135" y="6987872"/>
            <a:ext cx="6099665" cy="1341750"/>
            <a:chOff x="10207135" y="6987872"/>
            <a:chExt cx="6099665" cy="13417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07135" y="7039374"/>
              <a:ext cx="1518560" cy="627352"/>
              <a:chOff x="10207135" y="7039374"/>
              <a:chExt cx="1518560" cy="62735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07135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20594" y="6987872"/>
              <a:ext cx="1341750" cy="1341750"/>
              <a:chOff x="11720594" y="6987872"/>
              <a:chExt cx="1341750" cy="134175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720594" y="6987872"/>
                <a:ext cx="1341750" cy="1341750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13212762" y="7295905"/>
              <a:ext cx="30940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HTTP 보안 헤더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CFA64A3-D7F5-0B32-9801-4ED84A4AB7EC}"/>
              </a:ext>
            </a:extLst>
          </p:cNvPr>
          <p:cNvGrpSpPr/>
          <p:nvPr/>
        </p:nvGrpSpPr>
        <p:grpSpPr>
          <a:xfrm>
            <a:off x="8142315" y="4261966"/>
            <a:ext cx="2003361" cy="4135502"/>
            <a:chOff x="12137199" y="4261966"/>
            <a:chExt cx="2003361" cy="4135502"/>
          </a:xfrm>
        </p:grpSpPr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289BA00C-B4AD-152D-4087-FACCD0075D0C}"/>
                </a:ext>
              </a:extLst>
            </p:cNvPr>
            <p:cNvSpPr txBox="1"/>
            <p:nvPr/>
          </p:nvSpPr>
          <p:spPr>
            <a:xfrm>
              <a:off x="12199366" y="7692343"/>
              <a:ext cx="1802917" cy="7051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307451"/>
                  </a:solidFill>
                  <a:latin typeface="NanumSquare ExtraBold" pitchFamily="34" charset="0"/>
                  <a:cs typeface="NanumSquare ExtraBold" pitchFamily="34" charset="0"/>
                </a:rPr>
                <a:t>servlet</a:t>
              </a:r>
              <a:endParaRPr lang="en-US" dirty="0"/>
            </a:p>
          </p:txBody>
        </p:sp>
        <p:grpSp>
          <p:nvGrpSpPr>
            <p:cNvPr id="75" name="그룹 1013">
              <a:extLst>
                <a:ext uri="{FF2B5EF4-FFF2-40B4-BE49-F238E27FC236}">
                  <a16:creationId xmlns:a16="http://schemas.microsoft.com/office/drawing/2014/main" id="{E63D3493-4CB4-1D40-C972-DE6014B42861}"/>
                </a:ext>
              </a:extLst>
            </p:cNvPr>
            <p:cNvGrpSpPr/>
            <p:nvPr/>
          </p:nvGrpSpPr>
          <p:grpSpPr>
            <a:xfrm>
              <a:off x="12137199" y="4261966"/>
              <a:ext cx="2003361" cy="3120655"/>
              <a:chOff x="14166871" y="4261966"/>
              <a:chExt cx="2003361" cy="3120655"/>
            </a:xfrm>
          </p:grpSpPr>
          <p:grpSp>
            <p:nvGrpSpPr>
              <p:cNvPr id="76" name="그룹 1014">
                <a:extLst>
                  <a:ext uri="{FF2B5EF4-FFF2-40B4-BE49-F238E27FC236}">
                    <a16:creationId xmlns:a16="http://schemas.microsoft.com/office/drawing/2014/main" id="{9DF6B19C-68AD-798A-707A-93BCA5D0188B}"/>
                  </a:ext>
                </a:extLst>
              </p:cNvPr>
              <p:cNvGrpSpPr/>
              <p:nvPr/>
            </p:nvGrpSpPr>
            <p:grpSpPr>
              <a:xfrm>
                <a:off x="14166871" y="4261966"/>
                <a:ext cx="2003361" cy="2003361"/>
                <a:chOff x="14166871" y="4261966"/>
                <a:chExt cx="2003361" cy="2003361"/>
              </a:xfrm>
            </p:grpSpPr>
            <p:pic>
              <p:nvPicPr>
                <p:cNvPr id="81" name="Object 42">
                  <a:extLst>
                    <a:ext uri="{FF2B5EF4-FFF2-40B4-BE49-F238E27FC236}">
                      <a16:creationId xmlns:a16="http://schemas.microsoft.com/office/drawing/2014/main" id="{ADE94E99-9ED1-AA24-73F3-A6E6ED7CA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166871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1015">
                <a:extLst>
                  <a:ext uri="{FF2B5EF4-FFF2-40B4-BE49-F238E27FC236}">
                    <a16:creationId xmlns:a16="http://schemas.microsoft.com/office/drawing/2014/main" id="{532DED33-02EB-2B3A-E05D-EB7F20A46D17}"/>
                  </a:ext>
                </a:extLst>
              </p:cNvPr>
              <p:cNvGrpSpPr/>
              <p:nvPr/>
            </p:nvGrpSpPr>
            <p:grpSpPr>
              <a:xfrm>
                <a:off x="14960416" y="6966350"/>
                <a:ext cx="416270" cy="416270"/>
                <a:chOff x="14960416" y="6966350"/>
                <a:chExt cx="416270" cy="416270"/>
              </a:xfrm>
            </p:grpSpPr>
            <p:pic>
              <p:nvPicPr>
                <p:cNvPr id="80" name="Object 45">
                  <a:extLst>
                    <a:ext uri="{FF2B5EF4-FFF2-40B4-BE49-F238E27FC236}">
                      <a16:creationId xmlns:a16="http://schemas.microsoft.com/office/drawing/2014/main" id="{84F5D52E-B972-EA1A-BD8E-9D6D61CEA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960416" y="6966350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그룹 1016">
                <a:extLst>
                  <a:ext uri="{FF2B5EF4-FFF2-40B4-BE49-F238E27FC236}">
                    <a16:creationId xmlns:a16="http://schemas.microsoft.com/office/drawing/2014/main" id="{13BE4C71-9C5E-9AB2-61F4-FC8FDA7A24CA}"/>
                  </a:ext>
                </a:extLst>
              </p:cNvPr>
              <p:cNvGrpSpPr/>
              <p:nvPr/>
            </p:nvGrpSpPr>
            <p:grpSpPr>
              <a:xfrm>
                <a:off x="15136680" y="6020328"/>
                <a:ext cx="63743" cy="1151597"/>
                <a:chOff x="15136680" y="6020328"/>
                <a:chExt cx="63743" cy="1151597"/>
              </a:xfrm>
            </p:grpSpPr>
            <p:pic>
              <p:nvPicPr>
                <p:cNvPr id="79" name="Object 48">
                  <a:extLst>
                    <a:ext uri="{FF2B5EF4-FFF2-40B4-BE49-F238E27FC236}">
                      <a16:creationId xmlns:a16="http://schemas.microsoft.com/office/drawing/2014/main" id="{AC3742C5-F669-5819-8E8F-FE869E10F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136680" y="6020328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그룹 1019">
              <a:extLst>
                <a:ext uri="{FF2B5EF4-FFF2-40B4-BE49-F238E27FC236}">
                  <a16:creationId xmlns:a16="http://schemas.microsoft.com/office/drawing/2014/main" id="{CE59AE49-A380-C004-6359-10EDFC194FCC}"/>
                </a:ext>
              </a:extLst>
            </p:cNvPr>
            <p:cNvGrpSpPr/>
            <p:nvPr/>
          </p:nvGrpSpPr>
          <p:grpSpPr>
            <a:xfrm>
              <a:off x="12500196" y="4627374"/>
              <a:ext cx="1272544" cy="1272544"/>
              <a:chOff x="14529868" y="4627374"/>
              <a:chExt cx="1272544" cy="1272544"/>
            </a:xfrm>
          </p:grpSpPr>
          <p:pic>
            <p:nvPicPr>
              <p:cNvPr id="83" name="Object 58">
                <a:extLst>
                  <a:ext uri="{FF2B5EF4-FFF2-40B4-BE49-F238E27FC236}">
                    <a16:creationId xmlns:a16="http://schemas.microsoft.com/office/drawing/2014/main" id="{DB49F958-C469-D54E-E6B5-2EF7BACF7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529868" y="4627374"/>
                <a:ext cx="1272544" cy="1272544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3760000" y="7543674"/>
            <a:ext cx="4781885" cy="788794"/>
            <a:chOff x="3760000" y="7543674"/>
            <a:chExt cx="4781885" cy="788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0000" y="7543674"/>
              <a:ext cx="4781885" cy="78879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69882" y="1729549"/>
            <a:ext cx="11545949" cy="2777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애플리케이션의</a:t>
            </a:r>
          </a:p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모든 URL에 대한 인증 요구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1EE6D5-59D7-0C79-1D6B-1B5CEC876D9B}"/>
              </a:ext>
            </a:extLst>
          </p:cNvPr>
          <p:cNvGrpSpPr/>
          <p:nvPr/>
        </p:nvGrpSpPr>
        <p:grpSpPr>
          <a:xfrm>
            <a:off x="9882110" y="7543674"/>
            <a:ext cx="8403605" cy="788794"/>
            <a:chOff x="9882110" y="7543674"/>
            <a:chExt cx="8403605" cy="78879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882110" y="7543674"/>
              <a:ext cx="4668350" cy="788794"/>
              <a:chOff x="9882110" y="7543674"/>
              <a:chExt cx="4668350" cy="78879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82110" y="7543674"/>
                <a:ext cx="4668350" cy="7887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69524" y="7688691"/>
              <a:ext cx="2516191" cy="504960"/>
              <a:chOff x="15769524" y="7688691"/>
              <a:chExt cx="2516191" cy="5049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769524" y="7688691"/>
                <a:ext cx="2516191" cy="504960"/>
              </a:xfrm>
              <a:prstGeom prst="rect">
                <a:avLst/>
              </a:prstGeom>
            </p:spPr>
          </p:pic>
        </p:grpSp>
      </p:grpSp>
      <p:sp>
        <p:nvSpPr>
          <p:cNvPr id="15" name="Object 15"/>
          <p:cNvSpPr txBox="1"/>
          <p:nvPr/>
        </p:nvSpPr>
        <p:spPr>
          <a:xfrm>
            <a:off x="651584" y="8788733"/>
            <a:ext cx="16982552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인증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, </a:t>
            </a:r>
            <a:r>
              <a:rPr lang="ko-KR" altLang="en-US" sz="2600" kern="0" spc="-100" dirty="0">
                <a:solidFill>
                  <a:srgbClr val="000000"/>
                </a:solidFill>
                <a:latin typeface="BM DoHyeon" panose="020B0600000101010101" pitchFamily="50" charset="-127"/>
                <a:ea typeface="BM DoHyeon" panose="020B0600000101010101" pitchFamily="50" charset="-127"/>
                <a:cs typeface="BM DoHyeon" pitchFamily="34" charset="0"/>
              </a:rPr>
              <a:t>인가</a:t>
            </a:r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되지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 않은 사용자는 Security Filter에서 걸러낸다.</a:t>
            </a:r>
          </a:p>
          <a:p>
            <a:pPr algn="ctr"/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ex) login 창으로 이동, 403 에러 발생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CD0EAE-5B6E-35DD-5BD6-D4C8B993D011}"/>
              </a:ext>
            </a:extLst>
          </p:cNvPr>
          <p:cNvGrpSpPr/>
          <p:nvPr/>
        </p:nvGrpSpPr>
        <p:grpSpPr>
          <a:xfrm>
            <a:off x="7942857" y="4275432"/>
            <a:ext cx="2400000" cy="4108994"/>
            <a:chOff x="7942857" y="4275432"/>
            <a:chExt cx="2400000" cy="4108994"/>
          </a:xfrm>
        </p:grpSpPr>
        <p:sp>
          <p:nvSpPr>
            <p:cNvPr id="17" name="Object 17"/>
            <p:cNvSpPr txBox="1"/>
            <p:nvPr/>
          </p:nvSpPr>
          <p:spPr>
            <a:xfrm>
              <a:off x="7942857" y="7553429"/>
              <a:ext cx="240000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Security</a:t>
              </a:r>
            </a:p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필터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8141176" y="4275432"/>
              <a:ext cx="2003361" cy="3120655"/>
              <a:chOff x="8141176" y="4275432"/>
              <a:chExt cx="2003361" cy="312065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141176" y="4275432"/>
                <a:ext cx="2003361" cy="2003361"/>
                <a:chOff x="8141176" y="4275432"/>
                <a:chExt cx="2003361" cy="200336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141176" y="4275432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8934722" y="6979816"/>
                <a:ext cx="416270" cy="416270"/>
                <a:chOff x="8934722" y="6979816"/>
                <a:chExt cx="416270" cy="41627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934722" y="6979816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110985" y="6033794"/>
                <a:ext cx="63743" cy="1151597"/>
                <a:chOff x="9110985" y="6033794"/>
                <a:chExt cx="63743" cy="115159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110985" y="6033794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8532949" y="4681791"/>
              <a:ext cx="1205418" cy="1192549"/>
              <a:chOff x="8532949" y="4681791"/>
              <a:chExt cx="1205418" cy="119254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32949" y="4681791"/>
                <a:ext cx="1205418" cy="1192549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48B1F1-2121-DABA-1185-93190E220550}"/>
              </a:ext>
            </a:extLst>
          </p:cNvPr>
          <p:cNvGrpSpPr/>
          <p:nvPr/>
        </p:nvGrpSpPr>
        <p:grpSpPr>
          <a:xfrm>
            <a:off x="-10582" y="4261966"/>
            <a:ext cx="4182758" cy="3931685"/>
            <a:chOff x="-10582" y="4261966"/>
            <a:chExt cx="4182758" cy="39316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0582" y="7688691"/>
              <a:ext cx="2580106" cy="504960"/>
              <a:chOff x="-10582" y="7688691"/>
              <a:chExt cx="2580106" cy="5049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0582" y="7688691"/>
                <a:ext cx="2580106" cy="50496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269038" y="7720914"/>
              <a:ext cx="180291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bg1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User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013A2A-031B-A542-53B6-B182E657E657}"/>
                </a:ext>
              </a:extLst>
            </p:cNvPr>
            <p:cNvGrpSpPr/>
            <p:nvPr/>
          </p:nvGrpSpPr>
          <p:grpSpPr>
            <a:xfrm>
              <a:off x="2168815" y="4261966"/>
              <a:ext cx="2003361" cy="3120655"/>
              <a:chOff x="2168815" y="4261966"/>
              <a:chExt cx="2003361" cy="312065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168815" y="4261966"/>
                <a:ext cx="2003361" cy="2003361"/>
                <a:chOff x="2168815" y="4261966"/>
                <a:chExt cx="2003361" cy="200336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168815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962361" y="6020328"/>
                <a:ext cx="416270" cy="1362293"/>
                <a:chOff x="2962361" y="6020328"/>
                <a:chExt cx="416270" cy="1362293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2962361" y="6966350"/>
                  <a:ext cx="416270" cy="416270"/>
                  <a:chOff x="2962361" y="6966350"/>
                  <a:chExt cx="416270" cy="416270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2962361" y="6966350"/>
                    <a:ext cx="416270" cy="416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3138624" y="6020328"/>
                  <a:ext cx="63743" cy="1151597"/>
                  <a:chOff x="3138624" y="6020328"/>
                  <a:chExt cx="63743" cy="1151597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3138624" y="6020328"/>
                    <a:ext cx="63743" cy="11515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8" name="그룹 1018"/>
              <p:cNvGrpSpPr/>
              <p:nvPr/>
            </p:nvGrpSpPr>
            <p:grpSpPr>
              <a:xfrm>
                <a:off x="2677374" y="4796121"/>
                <a:ext cx="1011229" cy="1011242"/>
                <a:chOff x="2677374" y="4796121"/>
                <a:chExt cx="1011229" cy="1011242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677374" y="4796121"/>
                  <a:ext cx="1011229" cy="101124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1" name="Object 61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2474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4089CD0B-D15B-4E01-A2A7-E77C9D5E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" y="1085394"/>
            <a:ext cx="10923030" cy="3219906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DB1AC22-CBD6-DBD4-C10A-6945240E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2" y="4917616"/>
            <a:ext cx="9776753" cy="2886222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E7277129-46A4-FD6C-2AAA-5EB37194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" b="1"/>
          <a:stretch/>
        </p:blipFill>
        <p:spPr>
          <a:xfrm>
            <a:off x="8686800" y="3100387"/>
            <a:ext cx="9424292" cy="693718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86D78A4-6B1D-2DC5-00D2-19F437EACF09}"/>
              </a:ext>
            </a:extLst>
          </p:cNvPr>
          <p:cNvSpPr txBox="1"/>
          <p:nvPr/>
        </p:nvSpPr>
        <p:spPr>
          <a:xfrm>
            <a:off x="8821858" y="1562100"/>
            <a:ext cx="700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Servlet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필터를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거친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Request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Spring Bean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 위임시키는 역할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6BCC798-7B1B-34B9-E3B1-B810F080A959}"/>
              </a:ext>
            </a:extLst>
          </p:cNvPr>
          <p:cNvSpPr/>
          <p:nvPr/>
        </p:nvSpPr>
        <p:spPr>
          <a:xfrm>
            <a:off x="6843713" y="2007632"/>
            <a:ext cx="2757487" cy="4212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5702BE-F3C0-60C2-2D79-21B093D9A205}"/>
              </a:ext>
            </a:extLst>
          </p:cNvPr>
          <p:cNvSpPr/>
          <p:nvPr/>
        </p:nvSpPr>
        <p:spPr>
          <a:xfrm>
            <a:off x="11641556" y="7458075"/>
            <a:ext cx="3631782" cy="34576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82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717F7A5-5D51-3A49-2125-C240CFA6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7"/>
          <a:stretch/>
        </p:blipFill>
        <p:spPr>
          <a:xfrm>
            <a:off x="441146" y="4899720"/>
            <a:ext cx="11379799" cy="23836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365CC1-C9FE-3448-BF51-558AC7F1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70" y="5981700"/>
            <a:ext cx="9274859" cy="21806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7A3E8D-A3DC-18EE-B6DC-F4AAEED18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884" y="7907097"/>
            <a:ext cx="8416791" cy="10652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846B26-EE32-46FF-A4EF-19731EC482E8}"/>
              </a:ext>
            </a:extLst>
          </p:cNvPr>
          <p:cNvSpPr/>
          <p:nvPr/>
        </p:nvSpPr>
        <p:spPr>
          <a:xfrm>
            <a:off x="11658600" y="7907097"/>
            <a:ext cx="1766887" cy="34218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3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65C1E8A7-0166-28D6-4167-F3723DE3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32" r="44853" b="1"/>
          <a:stretch/>
        </p:blipFill>
        <p:spPr>
          <a:xfrm>
            <a:off x="430524" y="6879212"/>
            <a:ext cx="4663743" cy="31410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B851AD1-4300-F89F-9BE7-E4F7C29BDF0C}"/>
              </a:ext>
            </a:extLst>
          </p:cNvPr>
          <p:cNvGrpSpPr/>
          <p:nvPr/>
        </p:nvGrpSpPr>
        <p:grpSpPr>
          <a:xfrm>
            <a:off x="6711401" y="7495491"/>
            <a:ext cx="4791870" cy="1697843"/>
            <a:chOff x="6711401" y="7495491"/>
            <a:chExt cx="4791870" cy="16978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05F8F-3C95-DCC2-00BA-5B7964E5E38C}"/>
                </a:ext>
              </a:extLst>
            </p:cNvPr>
            <p:cNvSpPr/>
            <p:nvPr/>
          </p:nvSpPr>
          <p:spPr>
            <a:xfrm>
              <a:off x="6711401" y="7495491"/>
              <a:ext cx="18288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3D8E37D-BC1B-EE06-30F4-A77B72BFA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6621" y="8071257"/>
              <a:ext cx="2676650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DDDE7-4E9F-BB3E-DC87-FB48C855B077}"/>
                </a:ext>
              </a:extLst>
            </p:cNvPr>
            <p:cNvSpPr txBox="1"/>
            <p:nvPr/>
          </p:nvSpPr>
          <p:spPr>
            <a:xfrm>
              <a:off x="9261497" y="8270004"/>
              <a:ext cx="18069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정보를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형식으로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가져옴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B2F475D-F52A-E880-E294-62E1ADC915FC}"/>
              </a:ext>
            </a:extLst>
          </p:cNvPr>
          <p:cNvGrpSpPr/>
          <p:nvPr/>
        </p:nvGrpSpPr>
        <p:grpSpPr>
          <a:xfrm>
            <a:off x="7683621" y="1584960"/>
            <a:ext cx="2033043" cy="1083261"/>
            <a:chOff x="7683621" y="1584960"/>
            <a:chExt cx="2033043" cy="10832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60C26C-54BE-B8B0-CB29-E4923CCB85C3}"/>
                </a:ext>
              </a:extLst>
            </p:cNvPr>
            <p:cNvCxnSpPr>
              <a:cxnSpLocks/>
            </p:cNvCxnSpPr>
            <p:nvPr/>
          </p:nvCxnSpPr>
          <p:spPr>
            <a:xfrm>
              <a:off x="7683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620AD-CA37-28D4-E3D3-29DC7304B5E2}"/>
                </a:ext>
              </a:extLst>
            </p:cNvPr>
            <p:cNvSpPr txBox="1"/>
            <p:nvPr/>
          </p:nvSpPr>
          <p:spPr>
            <a:xfrm>
              <a:off x="7836021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null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체크 및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 생성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25592E1-367F-E6D2-3282-6BE35924F258}"/>
              </a:ext>
            </a:extLst>
          </p:cNvPr>
          <p:cNvGrpSpPr/>
          <p:nvPr/>
        </p:nvGrpSpPr>
        <p:grpSpPr>
          <a:xfrm>
            <a:off x="11808071" y="3885546"/>
            <a:ext cx="3457504" cy="2086421"/>
            <a:chOff x="11808071" y="3885546"/>
            <a:chExt cx="3457504" cy="20864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C16929-992D-A8E7-FA6F-FF7896BFC085}"/>
                </a:ext>
              </a:extLst>
            </p:cNvPr>
            <p:cNvSpPr/>
            <p:nvPr/>
          </p:nvSpPr>
          <p:spPr>
            <a:xfrm>
              <a:off x="11808071" y="5209967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AuthenticationProvider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8911D58-4B9C-E8E4-24CC-EF8AE6DAE0ED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3885546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96ABE-DE42-3C8B-9436-947E78AB718B}"/>
                </a:ext>
              </a:extLst>
            </p:cNvPr>
            <p:cNvSpPr txBox="1"/>
            <p:nvPr/>
          </p:nvSpPr>
          <p:spPr>
            <a:xfrm>
              <a:off x="13901099" y="4069735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BE4FCA-A1DF-9B77-54E0-BBA5AE4FE148}"/>
              </a:ext>
            </a:extLst>
          </p:cNvPr>
          <p:cNvGrpSpPr/>
          <p:nvPr/>
        </p:nvGrpSpPr>
        <p:grpSpPr>
          <a:xfrm>
            <a:off x="11808071" y="6226374"/>
            <a:ext cx="3926605" cy="2031117"/>
            <a:chOff x="11808071" y="6226374"/>
            <a:chExt cx="3926605" cy="20311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AF3FE1-54D5-2ADB-F246-F7E001169DD3}"/>
                </a:ext>
              </a:extLst>
            </p:cNvPr>
            <p:cNvSpPr/>
            <p:nvPr/>
          </p:nvSpPr>
          <p:spPr>
            <a:xfrm>
              <a:off x="11808071" y="7495491"/>
              <a:ext cx="30480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UserDetailsService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A8A650F-82DB-1A66-EEC4-9418630BEC4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6226374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771367-A3F4-1B3B-AAA7-9A32DFF3E318}"/>
                </a:ext>
              </a:extLst>
            </p:cNvPr>
            <p:cNvSpPr txBox="1"/>
            <p:nvPr/>
          </p:nvSpPr>
          <p:spPr>
            <a:xfrm>
              <a:off x="13977465" y="6410563"/>
              <a:ext cx="1757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객체와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비교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5BE5AB-2DFD-EB5C-F1B2-7B110B512090}"/>
              </a:ext>
            </a:extLst>
          </p:cNvPr>
          <p:cNvSpPr txBox="1"/>
          <p:nvPr/>
        </p:nvSpPr>
        <p:spPr>
          <a:xfrm>
            <a:off x="14938394" y="5375733"/>
            <a:ext cx="23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인증정보 비교하는 곳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5CE4F-5407-1297-2D08-E9DE54135032}"/>
              </a:ext>
            </a:extLst>
          </p:cNvPr>
          <p:cNvSpPr txBox="1"/>
          <p:nvPr/>
        </p:nvSpPr>
        <p:spPr>
          <a:xfrm>
            <a:off x="15110718" y="8280640"/>
            <a:ext cx="190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에서의 정보를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BM DoHyeon" panose="020B0600000101010101" pitchFamily="50" charset="-127"/>
              <a:ea typeface="BM DoHyeon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가져오는 곳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0E59FC7-F797-4E5A-7ECF-3E5AF3CF5DFC}"/>
              </a:ext>
            </a:extLst>
          </p:cNvPr>
          <p:cNvGrpSpPr/>
          <p:nvPr/>
        </p:nvGrpSpPr>
        <p:grpSpPr>
          <a:xfrm>
            <a:off x="5286883" y="8270004"/>
            <a:ext cx="2975779" cy="1474711"/>
            <a:chOff x="5286883" y="8270004"/>
            <a:chExt cx="2975779" cy="1474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8EE377-5143-274A-7662-75DCAAD333A1}"/>
                </a:ext>
              </a:extLst>
            </p:cNvPr>
            <p:cNvSpPr/>
            <p:nvPr/>
          </p:nvSpPr>
          <p:spPr>
            <a:xfrm>
              <a:off x="7119662" y="8982715"/>
              <a:ext cx="11430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User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5BD1A-0E0F-3B7B-D636-047A1DF86ED5}"/>
                </a:ext>
              </a:extLst>
            </p:cNvPr>
            <p:cNvSpPr txBox="1"/>
            <p:nvPr/>
          </p:nvSpPr>
          <p:spPr>
            <a:xfrm>
              <a:off x="5286883" y="8270004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사용자 정보</a:t>
              </a:r>
              <a:endPara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양식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4D3C6B7-AC91-DA7B-C53D-C2409310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6875" y="8376553"/>
              <a:ext cx="0" cy="454507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18B5F01-D700-430C-433B-14C88735C4B9}"/>
              </a:ext>
            </a:extLst>
          </p:cNvPr>
          <p:cNvGrpSpPr/>
          <p:nvPr/>
        </p:nvGrpSpPr>
        <p:grpSpPr>
          <a:xfrm>
            <a:off x="12141321" y="1328008"/>
            <a:ext cx="5120146" cy="1646903"/>
            <a:chOff x="12141321" y="1328008"/>
            <a:chExt cx="5120146" cy="16469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89C505-EF09-E6FE-E28B-0E059E534FDB}"/>
                </a:ext>
              </a:extLst>
            </p:cNvPr>
            <p:cNvSpPr/>
            <p:nvPr/>
          </p:nvSpPr>
          <p:spPr>
            <a:xfrm>
              <a:off x="12141321" y="1328008"/>
              <a:ext cx="2438400" cy="7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ProviderManager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9CE070-685B-5358-941E-91CCC8AC7D71}"/>
                </a:ext>
              </a:extLst>
            </p:cNvPr>
            <p:cNvSpPr txBox="1"/>
            <p:nvPr/>
          </p:nvSpPr>
          <p:spPr>
            <a:xfrm>
              <a:off x="14864657" y="2605579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4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인증정보 갖고 있는 곳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1DA0A9A-6392-3F04-3B6D-228C05E7DA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521" y="2251715"/>
              <a:ext cx="0" cy="454507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7095CAC-91F3-A39F-0D72-9BFF87BE2FF2}"/>
              </a:ext>
            </a:extLst>
          </p:cNvPr>
          <p:cNvCxnSpPr>
            <a:cxnSpLocks/>
          </p:cNvCxnSpPr>
          <p:nvPr/>
        </p:nvCxnSpPr>
        <p:spPr>
          <a:xfrm flipV="1">
            <a:off x="12951071" y="3879755"/>
            <a:ext cx="0" cy="10832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BE99ED-6608-2EB3-93B5-65A156E8954B}"/>
              </a:ext>
            </a:extLst>
          </p:cNvPr>
          <p:cNvGrpSpPr/>
          <p:nvPr/>
        </p:nvGrpSpPr>
        <p:grpSpPr>
          <a:xfrm>
            <a:off x="10983163" y="6186710"/>
            <a:ext cx="1967908" cy="1083261"/>
            <a:chOff x="10983163" y="6186710"/>
            <a:chExt cx="1967908" cy="1083261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F8100CB-F9EA-0745-CE9B-6C731AAC8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1071" y="6186710"/>
              <a:ext cx="0" cy="1083261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02287D-3CBB-2AEF-99E7-B79F098EE841}"/>
                </a:ext>
              </a:extLst>
            </p:cNvPr>
            <p:cNvSpPr txBox="1"/>
            <p:nvPr/>
          </p:nvSpPr>
          <p:spPr>
            <a:xfrm>
              <a:off x="10983163" y="6405174"/>
              <a:ext cx="1795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성공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객체 리턴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실패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예외 발생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8A77-28AF-9A12-585B-10ABDC8FD50C}"/>
              </a:ext>
            </a:extLst>
          </p:cNvPr>
          <p:cNvCxnSpPr>
            <a:cxnSpLocks/>
          </p:cNvCxnSpPr>
          <p:nvPr/>
        </p:nvCxnSpPr>
        <p:spPr>
          <a:xfrm flipH="1">
            <a:off x="9178228" y="3493302"/>
            <a:ext cx="2278237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522716-855C-8F02-9092-1C66CBB2455D}"/>
              </a:ext>
            </a:extLst>
          </p:cNvPr>
          <p:cNvGrpSpPr/>
          <p:nvPr/>
        </p:nvGrpSpPr>
        <p:grpSpPr>
          <a:xfrm>
            <a:off x="1825872" y="3990293"/>
            <a:ext cx="6300786" cy="2436978"/>
            <a:chOff x="1825872" y="3990293"/>
            <a:chExt cx="6300786" cy="243697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B7D111-C0C7-127E-0922-D3FFD7238E1B}"/>
                </a:ext>
              </a:extLst>
            </p:cNvPr>
            <p:cNvSpPr/>
            <p:nvPr/>
          </p:nvSpPr>
          <p:spPr>
            <a:xfrm>
              <a:off x="4635621" y="5665271"/>
              <a:ext cx="2667000" cy="76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>
                  <a:latin typeface="BM DoHyeon" panose="020B0600000101010101" pitchFamily="50" charset="-127"/>
                  <a:ea typeface="BM DoHyeon" panose="020B0600000101010101" pitchFamily="50" charset="-127"/>
                </a:rPr>
                <a:t>SuccessHandler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09B00C89-F53B-1602-6464-6554ECD9829E}"/>
                </a:ext>
              </a:extLst>
            </p:cNvPr>
            <p:cNvCxnSpPr/>
            <p:nvPr/>
          </p:nvCxnSpPr>
          <p:spPr>
            <a:xfrm rot="10800000" flipV="1">
              <a:off x="7540871" y="5665271"/>
              <a:ext cx="585787" cy="382420"/>
            </a:xfrm>
            <a:prstGeom prst="bentConnector3">
              <a:avLst>
                <a:gd name="adj1" fmla="val -4959"/>
              </a:avLst>
            </a:prstGeom>
            <a:ln w="57150">
              <a:solidFill>
                <a:srgbClr val="FF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B0F9AEDC-AE26-CA19-99EE-EE2009F15C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25872" y="3990293"/>
              <a:ext cx="2519892" cy="2055978"/>
            </a:xfrm>
            <a:prstGeom prst="bentConnector3">
              <a:avLst>
                <a:gd name="adj1" fmla="val 100197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6D561-1A47-0DE6-27A5-4F8CF50F125B}"/>
              </a:ext>
            </a:extLst>
          </p:cNvPr>
          <p:cNvCxnSpPr>
            <a:cxnSpLocks/>
          </p:cNvCxnSpPr>
          <p:nvPr/>
        </p:nvCxnSpPr>
        <p:spPr>
          <a:xfrm flipV="1">
            <a:off x="8826621" y="7724091"/>
            <a:ext cx="267665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B1BC6F9-2828-2693-D665-9764DE2920D0}"/>
              </a:ext>
            </a:extLst>
          </p:cNvPr>
          <p:cNvGrpSpPr/>
          <p:nvPr/>
        </p:nvGrpSpPr>
        <p:grpSpPr>
          <a:xfrm>
            <a:off x="9178228" y="2640568"/>
            <a:ext cx="5638557" cy="1041113"/>
            <a:chOff x="9178228" y="2640568"/>
            <a:chExt cx="5638557" cy="10411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DB9655-E69B-5392-8F7A-88C80B8712EE}"/>
                </a:ext>
              </a:extLst>
            </p:cNvPr>
            <p:cNvSpPr/>
            <p:nvPr/>
          </p:nvSpPr>
          <p:spPr>
            <a:xfrm>
              <a:off x="11768785" y="2919681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E0EA165-F56D-CFC1-F4E6-BDEA468D48FE}"/>
                </a:ext>
              </a:extLst>
            </p:cNvPr>
            <p:cNvCxnSpPr>
              <a:cxnSpLocks/>
            </p:cNvCxnSpPr>
            <p:nvPr/>
          </p:nvCxnSpPr>
          <p:spPr>
            <a:xfrm>
              <a:off x="9178228" y="3075891"/>
              <a:ext cx="2278237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D609F-CCA8-38FE-4730-6FF623A4C25A}"/>
                </a:ext>
              </a:extLst>
            </p:cNvPr>
            <p:cNvSpPr txBox="1"/>
            <p:nvPr/>
          </p:nvSpPr>
          <p:spPr>
            <a:xfrm>
              <a:off x="9377024" y="2640568"/>
              <a:ext cx="18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4FB0476-C75E-D69E-0C92-2DFDB534E97E}"/>
              </a:ext>
            </a:extLst>
          </p:cNvPr>
          <p:cNvGrpSpPr/>
          <p:nvPr/>
        </p:nvGrpSpPr>
        <p:grpSpPr>
          <a:xfrm>
            <a:off x="7845671" y="3840091"/>
            <a:ext cx="2667000" cy="1629892"/>
            <a:chOff x="7845671" y="3840091"/>
            <a:chExt cx="2667000" cy="162989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7D8F6A1-F597-D86D-A965-ED7BE02B344F}"/>
                </a:ext>
              </a:extLst>
            </p:cNvPr>
            <p:cNvGrpSpPr/>
            <p:nvPr/>
          </p:nvGrpSpPr>
          <p:grpSpPr>
            <a:xfrm>
              <a:off x="7845671" y="3840091"/>
              <a:ext cx="2667000" cy="1629892"/>
              <a:chOff x="7845671" y="3840091"/>
              <a:chExt cx="2667000" cy="162989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99BCC6D-C7C1-2729-08C2-B1DA185C2E37}"/>
                  </a:ext>
                </a:extLst>
              </p:cNvPr>
              <p:cNvSpPr/>
              <p:nvPr/>
            </p:nvSpPr>
            <p:spPr>
              <a:xfrm>
                <a:off x="7845671" y="4707983"/>
                <a:ext cx="2667000" cy="7620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Security</a:t>
                </a:r>
              </a:p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Context Holder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05CCBD54-D77B-1639-3E56-A40639CE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4153" y="3840091"/>
                <a:ext cx="0" cy="712175"/>
              </a:xfrm>
              <a:prstGeom prst="straightConnector1">
                <a:avLst/>
              </a:prstGeom>
              <a:ln w="57150">
                <a:solidFill>
                  <a:srgbClr val="FFCC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A3D02E-80A6-A7E1-9CE6-F090EC00B87E}"/>
                </a:ext>
              </a:extLst>
            </p:cNvPr>
            <p:cNvSpPr txBox="1"/>
            <p:nvPr/>
          </p:nvSpPr>
          <p:spPr>
            <a:xfrm>
              <a:off x="8288351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CC66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성공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5B322D-9692-4B75-B26E-D44463E2A61E}"/>
              </a:ext>
            </a:extLst>
          </p:cNvPr>
          <p:cNvGrpSpPr/>
          <p:nvPr/>
        </p:nvGrpSpPr>
        <p:grpSpPr>
          <a:xfrm>
            <a:off x="2501657" y="3840091"/>
            <a:ext cx="5071966" cy="1629892"/>
            <a:chOff x="2501657" y="3840091"/>
            <a:chExt cx="5071966" cy="162989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757EB3-9D54-95AF-A9EB-29169FCCE071}"/>
                </a:ext>
              </a:extLst>
            </p:cNvPr>
            <p:cNvGrpSpPr/>
            <p:nvPr/>
          </p:nvGrpSpPr>
          <p:grpSpPr>
            <a:xfrm>
              <a:off x="2501657" y="3840091"/>
              <a:ext cx="4800964" cy="1629892"/>
              <a:chOff x="2501657" y="3840091"/>
              <a:chExt cx="4800964" cy="162989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7559A0C-2B7F-7BAD-BF2B-160EE0D680C4}"/>
                  </a:ext>
                </a:extLst>
              </p:cNvPr>
              <p:cNvSpPr/>
              <p:nvPr/>
            </p:nvSpPr>
            <p:spPr>
              <a:xfrm>
                <a:off x="4635621" y="4707983"/>
                <a:ext cx="2667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Authentication</a:t>
                </a:r>
              </a:p>
              <a:p>
                <a:pPr algn="ctr"/>
                <a:r>
                  <a:rPr lang="en-US" altLang="ko-KR" dirty="0" err="1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FailureHandler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03D202B-77C9-7B05-FAE1-974D40B0A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856" y="3840091"/>
                <a:ext cx="0" cy="712175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84D3A470-9B9D-F24B-E208-A8C8FF00DF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501657" y="3990294"/>
                <a:ext cx="1844107" cy="1157389"/>
              </a:xfrm>
              <a:prstGeom prst="bentConnector3">
                <a:avLst>
                  <a:gd name="adj1" fmla="val 99860"/>
                </a:avLst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812345-E125-5B8A-4434-D266996B817B}"/>
                </a:ext>
              </a:extLst>
            </p:cNvPr>
            <p:cNvSpPr txBox="1"/>
            <p:nvPr/>
          </p:nvSpPr>
          <p:spPr>
            <a:xfrm>
              <a:off x="6946528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실패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11380D-DD14-153D-3923-7F1A736D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38" y="6423672"/>
            <a:ext cx="7249537" cy="3667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DE0E63-A3D3-6A56-0A4B-BA029067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16" y="5231468"/>
            <a:ext cx="6816566" cy="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9954" y="2452900"/>
            <a:ext cx="6188612" cy="2475445"/>
            <a:chOff x="969954" y="2452900"/>
            <a:chExt cx="6188612" cy="24754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954" y="2452900"/>
              <a:ext cx="6188612" cy="2475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41284" y="8142990"/>
            <a:ext cx="1610865" cy="1825232"/>
            <a:chOff x="16141284" y="8142990"/>
            <a:chExt cx="1610865" cy="1825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1284" y="8142990"/>
              <a:ext cx="1610865" cy="1825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83" y="5687972"/>
            <a:ext cx="11933365" cy="3762631"/>
            <a:chOff x="798783" y="5687972"/>
            <a:chExt cx="11933365" cy="37626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83" y="5687972"/>
              <a:ext cx="11933365" cy="37626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765465" y="3932341"/>
            <a:ext cx="9409849" cy="2920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username-parameter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USER의 파라미터 이름</a:t>
            </a:r>
          </a:p>
          <a:p>
            <a:pPr algn="just"/>
            <a:endParaRPr lang="en-US" sz="23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password-parameter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PASSWORD의 파라미터 이름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98783" y="684256"/>
            <a:ext cx="14603755" cy="1816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시큐리티 커스터 마이징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FA8DBE-901D-4D63-8AAF-F853DB4A8F8A}"/>
              </a:ext>
            </a:extLst>
          </p:cNvPr>
          <p:cNvGrpSpPr/>
          <p:nvPr/>
        </p:nvGrpSpPr>
        <p:grpSpPr>
          <a:xfrm>
            <a:off x="13721493" y="2800781"/>
            <a:ext cx="4503584" cy="3910760"/>
            <a:chOff x="13721493" y="2800781"/>
            <a:chExt cx="4503584" cy="3910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721493" y="2800781"/>
              <a:ext cx="4259689" cy="3139186"/>
              <a:chOff x="13721493" y="2800781"/>
              <a:chExt cx="4259689" cy="31391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21493" y="2800781"/>
                <a:ext cx="4259689" cy="3139186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4664467" y="6084747"/>
              <a:ext cx="3560610" cy="626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/member/login</a:t>
              </a:r>
              <a:endParaRPr 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089081-B272-A881-BA5D-77F8315421B4}"/>
              </a:ext>
            </a:extLst>
          </p:cNvPr>
          <p:cNvSpPr/>
          <p:nvPr/>
        </p:nvSpPr>
        <p:spPr>
          <a:xfrm>
            <a:off x="1432560" y="6019800"/>
            <a:ext cx="7863840" cy="1828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641</Words>
  <Application>Microsoft Office PowerPoint</Application>
  <PresentationFormat>사용자 지정</PresentationFormat>
  <Paragraphs>190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BM DoHyeon</vt:lpstr>
      <vt:lpstr>NanumSquare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연구개발_P2P</cp:lastModifiedBy>
  <cp:revision>13</cp:revision>
  <dcterms:created xsi:type="dcterms:W3CDTF">2022-06-29T15:25:12Z</dcterms:created>
  <dcterms:modified xsi:type="dcterms:W3CDTF">2022-06-30T08:38:08Z</dcterms:modified>
</cp:coreProperties>
</file>