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74" r:id="rId9"/>
    <p:sldId id="276" r:id="rId10"/>
    <p:sldId id="265" r:id="rId11"/>
    <p:sldId id="266" r:id="rId12"/>
    <p:sldId id="277" r:id="rId13"/>
    <p:sldId id="269" r:id="rId14"/>
    <p:sldId id="278" r:id="rId15"/>
    <p:sldId id="279" r:id="rId16"/>
    <p:sldId id="280" r:id="rId17"/>
    <p:sldId id="270" r:id="rId18"/>
    <p:sldId id="281" r:id="rId19"/>
    <p:sldId id="271" r:id="rId2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4E4FB2-CC6B-0555-1007-496C2DABAF7A}" v="1886" dt="2022-06-14T06:01:08.588"/>
    <p1510:client id="{9B14C4C1-14A2-5A8D-FC1C-8B9689A59BFE}" v="1928" dt="2022-06-14T08:37:35.065"/>
    <p1510:client id="{C9A782C7-58E6-131D-C309-F8A6D99B6554}" v="1271" dt="2022-06-15T06:52:18.0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연구개발_P2P" userId="S::p2p@crizen.onmicrosoft.com::2d811885-b567-418a-b3e2-830abc4550b3" providerId="AD" clId="Web-{914E4FB2-CC6B-0555-1007-496C2DABAF7A}"/>
    <pc:docChg chg="addSld delSld modSld">
      <pc:chgData name="연구개발_P2P" userId="S::p2p@crizen.onmicrosoft.com::2d811885-b567-418a-b3e2-830abc4550b3" providerId="AD" clId="Web-{914E4FB2-CC6B-0555-1007-496C2DABAF7A}" dt="2022-06-14T06:01:08.588" v="1278" actId="14100"/>
      <pc:docMkLst>
        <pc:docMk/>
      </pc:docMkLst>
      <pc:sldChg chg="modSp">
        <pc:chgData name="연구개발_P2P" userId="S::p2p@crizen.onmicrosoft.com::2d811885-b567-418a-b3e2-830abc4550b3" providerId="AD" clId="Web-{914E4FB2-CC6B-0555-1007-496C2DABAF7A}" dt="2022-06-14T02:44:39.254" v="4" actId="20577"/>
        <pc:sldMkLst>
          <pc:docMk/>
          <pc:sldMk cId="0" sldId="256"/>
        </pc:sldMkLst>
        <pc:spChg chg="mod">
          <ac:chgData name="연구개발_P2P" userId="S::p2p@crizen.onmicrosoft.com::2d811885-b567-418a-b3e2-830abc4550b3" providerId="AD" clId="Web-{914E4FB2-CC6B-0555-1007-496C2DABAF7A}" dt="2022-06-14T02:44:33.113" v="3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연구개발_P2P" userId="S::p2p@crizen.onmicrosoft.com::2d811885-b567-418a-b3e2-830abc4550b3" providerId="AD" clId="Web-{914E4FB2-CC6B-0555-1007-496C2DABAF7A}" dt="2022-06-14T02:44:39.254" v="4" actId="20577"/>
          <ac:spMkLst>
            <pc:docMk/>
            <pc:sldMk cId="0" sldId="256"/>
            <ac:spMk id="3" creationId="{00000000-0000-0000-0000-000000000000}"/>
          </ac:spMkLst>
        </pc:spChg>
        <pc:spChg chg="mod">
          <ac:chgData name="연구개발_P2P" userId="S::p2p@crizen.onmicrosoft.com::2d811885-b567-418a-b3e2-830abc4550b3" providerId="AD" clId="Web-{914E4FB2-CC6B-0555-1007-496C2DABAF7A}" dt="2022-06-14T02:44:05.423" v="0" actId="20577"/>
          <ac:spMkLst>
            <pc:docMk/>
            <pc:sldMk cId="0" sldId="256"/>
            <ac:spMk id="4" creationId="{00000000-0000-0000-0000-000000000000}"/>
          </ac:spMkLst>
        </pc:spChg>
      </pc:sldChg>
      <pc:sldChg chg="modSp">
        <pc:chgData name="연구개발_P2P" userId="S::p2p@crizen.onmicrosoft.com::2d811885-b567-418a-b3e2-830abc4550b3" providerId="AD" clId="Web-{914E4FB2-CC6B-0555-1007-496C2DABAF7A}" dt="2022-06-14T05:15:04.630" v="930" actId="1076"/>
        <pc:sldMkLst>
          <pc:docMk/>
          <pc:sldMk cId="0" sldId="257"/>
        </pc:sldMkLst>
        <pc:spChg chg="mod">
          <ac:chgData name="연구개발_P2P" userId="S::p2p@crizen.onmicrosoft.com::2d811885-b567-418a-b3e2-830abc4550b3" providerId="AD" clId="Web-{914E4FB2-CC6B-0555-1007-496C2DABAF7A}" dt="2022-06-14T02:45:41.960" v="16" actId="20577"/>
          <ac:spMkLst>
            <pc:docMk/>
            <pc:sldMk cId="0" sldId="257"/>
            <ac:spMk id="5" creationId="{00000000-0000-0000-0000-000000000000}"/>
          </ac:spMkLst>
        </pc:spChg>
        <pc:spChg chg="mod">
          <ac:chgData name="연구개발_P2P" userId="S::p2p@crizen.onmicrosoft.com::2d811885-b567-418a-b3e2-830abc4550b3" providerId="AD" clId="Web-{914E4FB2-CC6B-0555-1007-496C2DABAF7A}" dt="2022-06-14T05:15:04.459" v="919" actId="1076"/>
          <ac:spMkLst>
            <pc:docMk/>
            <pc:sldMk cId="0" sldId="257"/>
            <ac:spMk id="6" creationId="{00000000-0000-0000-0000-000000000000}"/>
          </ac:spMkLst>
        </pc:spChg>
        <pc:spChg chg="mod">
          <ac:chgData name="연구개발_P2P" userId="S::p2p@crizen.onmicrosoft.com::2d811885-b567-418a-b3e2-830abc4550b3" providerId="AD" clId="Web-{914E4FB2-CC6B-0555-1007-496C2DABAF7A}" dt="2022-06-14T05:15:04.474" v="920" actId="1076"/>
          <ac:spMkLst>
            <pc:docMk/>
            <pc:sldMk cId="0" sldId="257"/>
            <ac:spMk id="7" creationId="{00000000-0000-0000-0000-000000000000}"/>
          </ac:spMkLst>
        </pc:spChg>
        <pc:spChg chg="mod">
          <ac:chgData name="연구개발_P2P" userId="S::p2p@crizen.onmicrosoft.com::2d811885-b567-418a-b3e2-830abc4550b3" providerId="AD" clId="Web-{914E4FB2-CC6B-0555-1007-496C2DABAF7A}" dt="2022-06-14T05:15:04.490" v="921" actId="1076"/>
          <ac:spMkLst>
            <pc:docMk/>
            <pc:sldMk cId="0" sldId="257"/>
            <ac:spMk id="8" creationId="{00000000-0000-0000-0000-000000000000}"/>
          </ac:spMkLst>
        </pc:spChg>
        <pc:spChg chg="mod">
          <ac:chgData name="연구개발_P2P" userId="S::p2p@crizen.onmicrosoft.com::2d811885-b567-418a-b3e2-830abc4550b3" providerId="AD" clId="Web-{914E4FB2-CC6B-0555-1007-496C2DABAF7A}" dt="2022-06-14T05:15:04.505" v="922" actId="1076"/>
          <ac:spMkLst>
            <pc:docMk/>
            <pc:sldMk cId="0" sldId="257"/>
            <ac:spMk id="9" creationId="{00000000-0000-0000-0000-000000000000}"/>
          </ac:spMkLst>
        </pc:spChg>
        <pc:spChg chg="mod">
          <ac:chgData name="연구개발_P2P" userId="S::p2p@crizen.onmicrosoft.com::2d811885-b567-418a-b3e2-830abc4550b3" providerId="AD" clId="Web-{914E4FB2-CC6B-0555-1007-496C2DABAF7A}" dt="2022-06-14T05:15:04.521" v="923" actId="1076"/>
          <ac:spMkLst>
            <pc:docMk/>
            <pc:sldMk cId="0" sldId="257"/>
            <ac:spMk id="10" creationId="{00000000-0000-0000-0000-000000000000}"/>
          </ac:spMkLst>
        </pc:spChg>
        <pc:spChg chg="mod">
          <ac:chgData name="연구개발_P2P" userId="S::p2p@crizen.onmicrosoft.com::2d811885-b567-418a-b3e2-830abc4550b3" providerId="AD" clId="Web-{914E4FB2-CC6B-0555-1007-496C2DABAF7A}" dt="2022-06-14T05:15:04.537" v="924" actId="1076"/>
          <ac:spMkLst>
            <pc:docMk/>
            <pc:sldMk cId="0" sldId="257"/>
            <ac:spMk id="11" creationId="{00000000-0000-0000-0000-000000000000}"/>
          </ac:spMkLst>
        </pc:spChg>
        <pc:spChg chg="mod">
          <ac:chgData name="연구개발_P2P" userId="S::p2p@crizen.onmicrosoft.com::2d811885-b567-418a-b3e2-830abc4550b3" providerId="AD" clId="Web-{914E4FB2-CC6B-0555-1007-496C2DABAF7A}" dt="2022-06-14T05:15:04.552" v="925" actId="1076"/>
          <ac:spMkLst>
            <pc:docMk/>
            <pc:sldMk cId="0" sldId="257"/>
            <ac:spMk id="12" creationId="{00000000-0000-0000-0000-000000000000}"/>
          </ac:spMkLst>
        </pc:spChg>
        <pc:spChg chg="mod">
          <ac:chgData name="연구개발_P2P" userId="S::p2p@crizen.onmicrosoft.com::2d811885-b567-418a-b3e2-830abc4550b3" providerId="AD" clId="Web-{914E4FB2-CC6B-0555-1007-496C2DABAF7A}" dt="2022-06-14T05:15:04.568" v="926" actId="1076"/>
          <ac:spMkLst>
            <pc:docMk/>
            <pc:sldMk cId="0" sldId="257"/>
            <ac:spMk id="13" creationId="{00000000-0000-0000-0000-000000000000}"/>
          </ac:spMkLst>
        </pc:spChg>
        <pc:spChg chg="mod">
          <ac:chgData name="연구개발_P2P" userId="S::p2p@crizen.onmicrosoft.com::2d811885-b567-418a-b3e2-830abc4550b3" providerId="AD" clId="Web-{914E4FB2-CC6B-0555-1007-496C2DABAF7A}" dt="2022-06-14T05:15:04.584" v="927" actId="1076"/>
          <ac:spMkLst>
            <pc:docMk/>
            <pc:sldMk cId="0" sldId="257"/>
            <ac:spMk id="14" creationId="{00000000-0000-0000-0000-000000000000}"/>
          </ac:spMkLst>
        </pc:spChg>
        <pc:spChg chg="mod">
          <ac:chgData name="연구개발_P2P" userId="S::p2p@crizen.onmicrosoft.com::2d811885-b567-418a-b3e2-830abc4550b3" providerId="AD" clId="Web-{914E4FB2-CC6B-0555-1007-496C2DABAF7A}" dt="2022-06-14T05:15:04.599" v="928" actId="1076"/>
          <ac:spMkLst>
            <pc:docMk/>
            <pc:sldMk cId="0" sldId="257"/>
            <ac:spMk id="15" creationId="{00000000-0000-0000-0000-000000000000}"/>
          </ac:spMkLst>
        </pc:spChg>
        <pc:spChg chg="mod">
          <ac:chgData name="연구개발_P2P" userId="S::p2p@crizen.onmicrosoft.com::2d811885-b567-418a-b3e2-830abc4550b3" providerId="AD" clId="Web-{914E4FB2-CC6B-0555-1007-496C2DABAF7A}" dt="2022-06-14T05:15:04.615" v="929" actId="1076"/>
          <ac:spMkLst>
            <pc:docMk/>
            <pc:sldMk cId="0" sldId="257"/>
            <ac:spMk id="16" creationId="{00000000-0000-0000-0000-000000000000}"/>
          </ac:spMkLst>
        </pc:spChg>
        <pc:spChg chg="mod">
          <ac:chgData name="연구개발_P2P" userId="S::p2p@crizen.onmicrosoft.com::2d811885-b567-418a-b3e2-830abc4550b3" providerId="AD" clId="Web-{914E4FB2-CC6B-0555-1007-496C2DABAF7A}" dt="2022-06-14T05:15:04.630" v="930" actId="1076"/>
          <ac:spMkLst>
            <pc:docMk/>
            <pc:sldMk cId="0" sldId="257"/>
            <ac:spMk id="17" creationId="{00000000-0000-0000-0000-000000000000}"/>
          </ac:spMkLst>
        </pc:spChg>
        <pc:grpChg chg="mod">
          <ac:chgData name="연구개발_P2P" userId="S::p2p@crizen.onmicrosoft.com::2d811885-b567-418a-b3e2-830abc4550b3" providerId="AD" clId="Web-{914E4FB2-CC6B-0555-1007-496C2DABAF7A}" dt="2022-06-14T02:44:57.926" v="7" actId="14100"/>
          <ac:grpSpMkLst>
            <pc:docMk/>
            <pc:sldMk cId="0" sldId="257"/>
            <ac:grpSpMk id="1001" creationId="{00000000-0000-0000-0000-000000000000}"/>
          </ac:grpSpMkLst>
        </pc:grpChg>
      </pc:sldChg>
      <pc:sldChg chg="modTransition">
        <pc:chgData name="연구개발_P2P" userId="S::p2p@crizen.onmicrosoft.com::2d811885-b567-418a-b3e2-830abc4550b3" providerId="AD" clId="Web-{914E4FB2-CC6B-0555-1007-496C2DABAF7A}" dt="2022-06-14T04:16:29.920" v="156"/>
        <pc:sldMkLst>
          <pc:docMk/>
          <pc:sldMk cId="0" sldId="258"/>
        </pc:sldMkLst>
      </pc:sldChg>
      <pc:sldChg chg="addSp modSp modTransition addAnim delAnim modAnim">
        <pc:chgData name="연구개발_P2P" userId="S::p2p@crizen.onmicrosoft.com::2d811885-b567-418a-b3e2-830abc4550b3" providerId="AD" clId="Web-{914E4FB2-CC6B-0555-1007-496C2DABAF7A}" dt="2022-06-14T05:37:27.366" v="943" actId="1076"/>
        <pc:sldMkLst>
          <pc:docMk/>
          <pc:sldMk cId="0" sldId="259"/>
        </pc:sldMkLst>
        <pc:spChg chg="mod">
          <ac:chgData name="연구개발_P2P" userId="S::p2p@crizen.onmicrosoft.com::2d811885-b567-418a-b3e2-830abc4550b3" providerId="AD" clId="Web-{914E4FB2-CC6B-0555-1007-496C2DABAF7A}" dt="2022-06-14T02:46:26.838" v="40" actId="20577"/>
          <ac:spMkLst>
            <pc:docMk/>
            <pc:sldMk cId="0" sldId="259"/>
            <ac:spMk id="2" creationId="{00000000-0000-0000-0000-000000000000}"/>
          </ac:spMkLst>
        </pc:spChg>
        <pc:spChg chg="mod">
          <ac:chgData name="연구개발_P2P" userId="S::p2p@crizen.onmicrosoft.com::2d811885-b567-418a-b3e2-830abc4550b3" providerId="AD" clId="Web-{914E4FB2-CC6B-0555-1007-496C2DABAF7A}" dt="2022-06-14T05:36:31.271" v="935" actId="20577"/>
          <ac:spMkLst>
            <pc:docMk/>
            <pc:sldMk cId="0" sldId="259"/>
            <ac:spMk id="3" creationId="{00000000-0000-0000-0000-000000000000}"/>
          </ac:spMkLst>
        </pc:spChg>
        <pc:spChg chg="mod">
          <ac:chgData name="연구개발_P2P" userId="S::p2p@crizen.onmicrosoft.com::2d811885-b567-418a-b3e2-830abc4550b3" providerId="AD" clId="Web-{914E4FB2-CC6B-0555-1007-496C2DABAF7A}" dt="2022-06-14T05:36:36.709" v="936" actId="20577"/>
          <ac:spMkLst>
            <pc:docMk/>
            <pc:sldMk cId="0" sldId="259"/>
            <ac:spMk id="4" creationId="{00000000-0000-0000-0000-000000000000}"/>
          </ac:spMkLst>
        </pc:spChg>
        <pc:spChg chg="mod">
          <ac:chgData name="연구개발_P2P" userId="S::p2p@crizen.onmicrosoft.com::2d811885-b567-418a-b3e2-830abc4550b3" providerId="AD" clId="Web-{914E4FB2-CC6B-0555-1007-496C2DABAF7A}" dt="2022-06-14T04:12:35.040" v="111" actId="1076"/>
          <ac:spMkLst>
            <pc:docMk/>
            <pc:sldMk cId="0" sldId="259"/>
            <ac:spMk id="8" creationId="{00000000-0000-0000-0000-000000000000}"/>
          </ac:spMkLst>
        </pc:spChg>
        <pc:spChg chg="mod">
          <ac:chgData name="연구개발_P2P" userId="S::p2p@crizen.onmicrosoft.com::2d811885-b567-418a-b3e2-830abc4550b3" providerId="AD" clId="Web-{914E4FB2-CC6B-0555-1007-496C2DABAF7A}" dt="2022-06-14T05:12:39.189" v="906" actId="20577"/>
          <ac:spMkLst>
            <pc:docMk/>
            <pc:sldMk cId="0" sldId="259"/>
            <ac:spMk id="9" creationId="{00000000-0000-0000-0000-000000000000}"/>
          </ac:spMkLst>
        </pc:spChg>
        <pc:spChg chg="mod">
          <ac:chgData name="연구개발_P2P" userId="S::p2p@crizen.onmicrosoft.com::2d811885-b567-418a-b3e2-830abc4550b3" providerId="AD" clId="Web-{914E4FB2-CC6B-0555-1007-496C2DABAF7A}" dt="2022-06-14T05:36:41.896" v="937" actId="20577"/>
          <ac:spMkLst>
            <pc:docMk/>
            <pc:sldMk cId="0" sldId="259"/>
            <ac:spMk id="10" creationId="{00000000-0000-0000-0000-000000000000}"/>
          </ac:spMkLst>
        </pc:spChg>
        <pc:spChg chg="mod">
          <ac:chgData name="연구개발_P2P" userId="S::p2p@crizen.onmicrosoft.com::2d811885-b567-418a-b3e2-830abc4550b3" providerId="AD" clId="Web-{914E4FB2-CC6B-0555-1007-496C2DABAF7A}" dt="2022-06-14T05:36:45.865" v="938" actId="20577"/>
          <ac:spMkLst>
            <pc:docMk/>
            <pc:sldMk cId="0" sldId="259"/>
            <ac:spMk id="11" creationId="{00000000-0000-0000-0000-000000000000}"/>
          </ac:spMkLst>
        </pc:spChg>
        <pc:spChg chg="mod">
          <ac:chgData name="연구개발_P2P" userId="S::p2p@crizen.onmicrosoft.com::2d811885-b567-418a-b3e2-830abc4550b3" providerId="AD" clId="Web-{914E4FB2-CC6B-0555-1007-496C2DABAF7A}" dt="2022-06-14T05:37:27.366" v="943" actId="1076"/>
          <ac:spMkLst>
            <pc:docMk/>
            <pc:sldMk cId="0" sldId="259"/>
            <ac:spMk id="12" creationId="{00000000-0000-0000-0000-000000000000}"/>
          </ac:spMkLst>
        </pc:spChg>
        <pc:spChg chg="mod">
          <ac:chgData name="연구개발_P2P" userId="S::p2p@crizen.onmicrosoft.com::2d811885-b567-418a-b3e2-830abc4550b3" providerId="AD" clId="Web-{914E4FB2-CC6B-0555-1007-496C2DABAF7A}" dt="2022-06-14T04:14:31.199" v="139" actId="1076"/>
          <ac:spMkLst>
            <pc:docMk/>
            <pc:sldMk cId="0" sldId="259"/>
            <ac:spMk id="13" creationId="{00000000-0000-0000-0000-000000000000}"/>
          </ac:spMkLst>
        </pc:spChg>
        <pc:grpChg chg="add mod">
          <ac:chgData name="연구개발_P2P" userId="S::p2p@crizen.onmicrosoft.com::2d811885-b567-418a-b3e2-830abc4550b3" providerId="AD" clId="Web-{914E4FB2-CC6B-0555-1007-496C2DABAF7A}" dt="2022-06-14T05:37:03.694" v="941" actId="1076"/>
          <ac:grpSpMkLst>
            <pc:docMk/>
            <pc:sldMk cId="0" sldId="259"/>
            <ac:grpSpMk id="5" creationId="{75BD9492-07E2-C202-87CA-C0B2E6A420CD}"/>
          </ac:grpSpMkLst>
        </pc:grpChg>
        <pc:grpChg chg="add mod">
          <ac:chgData name="연구개발_P2P" userId="S::p2p@crizen.onmicrosoft.com::2d811885-b567-418a-b3e2-830abc4550b3" providerId="AD" clId="Web-{914E4FB2-CC6B-0555-1007-496C2DABAF7A}" dt="2022-06-14T05:37:03.725" v="942" actId="1076"/>
          <ac:grpSpMkLst>
            <pc:docMk/>
            <pc:sldMk cId="0" sldId="259"/>
            <ac:grpSpMk id="7" creationId="{F6AAD99C-8E45-9277-1A54-1DDCD3390A55}"/>
          </ac:grpSpMkLst>
        </pc:grpChg>
      </pc:sldChg>
      <pc:sldChg chg="addSp delSp modSp modTransition addAnim modAnim">
        <pc:chgData name="연구개발_P2P" userId="S::p2p@crizen.onmicrosoft.com::2d811885-b567-418a-b3e2-830abc4550b3" providerId="AD" clId="Web-{914E4FB2-CC6B-0555-1007-496C2DABAF7A}" dt="2022-06-14T04:28:54.345" v="316" actId="1076"/>
        <pc:sldMkLst>
          <pc:docMk/>
          <pc:sldMk cId="0" sldId="260"/>
        </pc:sldMkLst>
        <pc:spChg chg="add mod">
          <ac:chgData name="연구개발_P2P" userId="S::p2p@crizen.onmicrosoft.com::2d811885-b567-418a-b3e2-830abc4550b3" providerId="AD" clId="Web-{914E4FB2-CC6B-0555-1007-496C2DABAF7A}" dt="2022-06-14T04:24:07.697" v="285"/>
          <ac:spMkLst>
            <pc:docMk/>
            <pc:sldMk cId="0" sldId="260"/>
            <ac:spMk id="4" creationId="{3D470983-2915-8882-F65C-649237FAC808}"/>
          </ac:spMkLst>
        </pc:spChg>
        <pc:spChg chg="mod">
          <ac:chgData name="연구개발_P2P" userId="S::p2p@crizen.onmicrosoft.com::2d811885-b567-418a-b3e2-830abc4550b3" providerId="AD" clId="Web-{914E4FB2-CC6B-0555-1007-496C2DABAF7A}" dt="2022-06-14T02:46:32.494" v="49" actId="20577"/>
          <ac:spMkLst>
            <pc:docMk/>
            <pc:sldMk cId="0" sldId="260"/>
            <ac:spMk id="5" creationId="{00000000-0000-0000-0000-000000000000}"/>
          </ac:spMkLst>
        </pc:spChg>
        <pc:spChg chg="add mod">
          <ac:chgData name="연구개발_P2P" userId="S::p2p@crizen.onmicrosoft.com::2d811885-b567-418a-b3e2-830abc4550b3" providerId="AD" clId="Web-{914E4FB2-CC6B-0555-1007-496C2DABAF7A}" dt="2022-06-14T04:27:22.421" v="302"/>
          <ac:spMkLst>
            <pc:docMk/>
            <pc:sldMk cId="0" sldId="260"/>
            <ac:spMk id="8" creationId="{3C75B1EC-9E23-2ECB-ED67-57EBC147C9F1}"/>
          </ac:spMkLst>
        </pc:spChg>
        <pc:spChg chg="mod">
          <ac:chgData name="연구개발_P2P" userId="S::p2p@crizen.onmicrosoft.com::2d811885-b567-418a-b3e2-830abc4550b3" providerId="AD" clId="Web-{914E4FB2-CC6B-0555-1007-496C2DABAF7A}" dt="2022-06-14T02:46:32.510" v="50" actId="20577"/>
          <ac:spMkLst>
            <pc:docMk/>
            <pc:sldMk cId="0" sldId="260"/>
            <ac:spMk id="9" creationId="{00000000-0000-0000-0000-000000000000}"/>
          </ac:spMkLst>
        </pc:spChg>
        <pc:spChg chg="mod">
          <ac:chgData name="연구개발_P2P" userId="S::p2p@crizen.onmicrosoft.com::2d811885-b567-418a-b3e2-830abc4550b3" providerId="AD" clId="Web-{914E4FB2-CC6B-0555-1007-496C2DABAF7A}" dt="2022-06-14T04:23:36.149" v="278" actId="1076"/>
          <ac:spMkLst>
            <pc:docMk/>
            <pc:sldMk cId="0" sldId="260"/>
            <ac:spMk id="10" creationId="{00000000-0000-0000-0000-000000000000}"/>
          </ac:spMkLst>
        </pc:spChg>
        <pc:spChg chg="mod">
          <ac:chgData name="연구개발_P2P" userId="S::p2p@crizen.onmicrosoft.com::2d811885-b567-418a-b3e2-830abc4550b3" providerId="AD" clId="Web-{914E4FB2-CC6B-0555-1007-496C2DABAF7A}" dt="2022-06-14T04:28:54.345" v="316" actId="1076"/>
          <ac:spMkLst>
            <pc:docMk/>
            <pc:sldMk cId="0" sldId="260"/>
            <ac:spMk id="11" creationId="{00000000-0000-0000-0000-000000000000}"/>
          </ac:spMkLst>
        </pc:spChg>
        <pc:spChg chg="mod">
          <ac:chgData name="연구개발_P2P" userId="S::p2p@crizen.onmicrosoft.com::2d811885-b567-418a-b3e2-830abc4550b3" providerId="AD" clId="Web-{914E4FB2-CC6B-0555-1007-496C2DABAF7A}" dt="2022-06-14T02:46:32.573" v="53" actId="20577"/>
          <ac:spMkLst>
            <pc:docMk/>
            <pc:sldMk cId="0" sldId="260"/>
            <ac:spMk id="12" creationId="{00000000-0000-0000-0000-000000000000}"/>
          </ac:spMkLst>
        </pc:spChg>
        <pc:spChg chg="add mod">
          <ac:chgData name="연구개발_P2P" userId="S::p2p@crizen.onmicrosoft.com::2d811885-b567-418a-b3e2-830abc4550b3" providerId="AD" clId="Web-{914E4FB2-CC6B-0555-1007-496C2DABAF7A}" dt="2022-06-14T04:26:06.278" v="292" actId="1076"/>
          <ac:spMkLst>
            <pc:docMk/>
            <pc:sldMk cId="0" sldId="260"/>
            <ac:spMk id="13" creationId="{BB555BE7-956A-FA2C-CFD1-AA3B2B8F9399}"/>
          </ac:spMkLst>
        </pc:spChg>
        <pc:spChg chg="add del mod">
          <ac:chgData name="연구개발_P2P" userId="S::p2p@crizen.onmicrosoft.com::2d811885-b567-418a-b3e2-830abc4550b3" providerId="AD" clId="Web-{914E4FB2-CC6B-0555-1007-496C2DABAF7A}" dt="2022-06-14T04:21:16.818" v="242"/>
          <ac:spMkLst>
            <pc:docMk/>
            <pc:sldMk cId="0" sldId="260"/>
            <ac:spMk id="14" creationId="{00CEE5C1-AE6B-9601-7D4E-73739B79057B}"/>
          </ac:spMkLst>
        </pc:spChg>
        <pc:spChg chg="add del mod">
          <ac:chgData name="연구개발_P2P" userId="S::p2p@crizen.onmicrosoft.com::2d811885-b567-418a-b3e2-830abc4550b3" providerId="AD" clId="Web-{914E4FB2-CC6B-0555-1007-496C2DABAF7A}" dt="2022-06-14T04:21:47.647" v="255"/>
          <ac:spMkLst>
            <pc:docMk/>
            <pc:sldMk cId="0" sldId="260"/>
            <ac:spMk id="15" creationId="{D4F08C4F-ECBF-BEEB-018B-9CF6C5D0E19E}"/>
          </ac:spMkLst>
        </pc:spChg>
        <pc:spChg chg="add mod">
          <ac:chgData name="연구개발_P2P" userId="S::p2p@crizen.onmicrosoft.com::2d811885-b567-418a-b3e2-830abc4550b3" providerId="AD" clId="Web-{914E4FB2-CC6B-0555-1007-496C2DABAF7A}" dt="2022-06-14T04:26:33.732" v="293" actId="1076"/>
          <ac:spMkLst>
            <pc:docMk/>
            <pc:sldMk cId="0" sldId="260"/>
            <ac:spMk id="16" creationId="{25C0E38E-74F6-2D13-B9EA-F7FC139D88D4}"/>
          </ac:spMkLst>
        </pc:spChg>
        <pc:spChg chg="add del">
          <ac:chgData name="연구개발_P2P" userId="S::p2p@crizen.onmicrosoft.com::2d811885-b567-418a-b3e2-830abc4550b3" providerId="AD" clId="Web-{914E4FB2-CC6B-0555-1007-496C2DABAF7A}" dt="2022-06-14T04:21:54.022" v="257"/>
          <ac:spMkLst>
            <pc:docMk/>
            <pc:sldMk cId="0" sldId="260"/>
            <ac:spMk id="17" creationId="{76F17D76-ADBB-A126-2DF8-D3662654FF8A}"/>
          </ac:spMkLst>
        </pc:spChg>
        <pc:spChg chg="add mod">
          <ac:chgData name="연구개발_P2P" userId="S::p2p@crizen.onmicrosoft.com::2d811885-b567-418a-b3e2-830abc4550b3" providerId="AD" clId="Web-{914E4FB2-CC6B-0555-1007-496C2DABAF7A}" dt="2022-06-14T04:26:33.732" v="294" actId="1076"/>
          <ac:spMkLst>
            <pc:docMk/>
            <pc:sldMk cId="0" sldId="260"/>
            <ac:spMk id="18" creationId="{0329A173-16FC-E9E8-E7D4-A409A179FEDE}"/>
          </ac:spMkLst>
        </pc:spChg>
        <pc:spChg chg="add mod">
          <ac:chgData name="연구개발_P2P" userId="S::p2p@crizen.onmicrosoft.com::2d811885-b567-418a-b3e2-830abc4550b3" providerId="AD" clId="Web-{914E4FB2-CC6B-0555-1007-496C2DABAF7A}" dt="2022-06-14T04:27:45.077" v="307"/>
          <ac:spMkLst>
            <pc:docMk/>
            <pc:sldMk cId="0" sldId="260"/>
            <ac:spMk id="21" creationId="{CADB4E54-8048-B832-BED7-C32DCDD98903}"/>
          </ac:spMkLst>
        </pc:spChg>
        <pc:grpChg chg="add">
          <ac:chgData name="연구개발_P2P" userId="S::p2p@crizen.onmicrosoft.com::2d811885-b567-418a-b3e2-830abc4550b3" providerId="AD" clId="Web-{914E4FB2-CC6B-0555-1007-496C2DABAF7A}" dt="2022-06-14T04:24:12.713" v="286"/>
          <ac:grpSpMkLst>
            <pc:docMk/>
            <pc:sldMk cId="0" sldId="260"/>
            <ac:grpSpMk id="6" creationId="{09D0C67C-A006-96B7-A926-5E4E93AB2557}"/>
          </ac:grpSpMkLst>
        </pc:grpChg>
        <pc:grpChg chg="add">
          <ac:chgData name="연구개발_P2P" userId="S::p2p@crizen.onmicrosoft.com::2d811885-b567-418a-b3e2-830abc4550b3" providerId="AD" clId="Web-{914E4FB2-CC6B-0555-1007-496C2DABAF7A}" dt="2022-06-14T04:27:51.593" v="308"/>
          <ac:grpSpMkLst>
            <pc:docMk/>
            <pc:sldMk cId="0" sldId="260"/>
            <ac:grpSpMk id="19" creationId="{C2696C25-0A4D-AD21-D7C4-93D813B1E434}"/>
          </ac:grpSpMkLst>
        </pc:grpChg>
        <pc:grpChg chg="add">
          <ac:chgData name="연구개발_P2P" userId="S::p2p@crizen.onmicrosoft.com::2d811885-b567-418a-b3e2-830abc4550b3" providerId="AD" clId="Web-{914E4FB2-CC6B-0555-1007-496C2DABAF7A}" dt="2022-06-14T04:28:05.203" v="311"/>
          <ac:grpSpMkLst>
            <pc:docMk/>
            <pc:sldMk cId="0" sldId="260"/>
            <ac:grpSpMk id="20" creationId="{92891C3B-5679-91A8-10DC-DB439307F247}"/>
          </ac:grpSpMkLst>
        </pc:grpChg>
        <pc:grpChg chg="mod">
          <ac:chgData name="연구개발_P2P" userId="S::p2p@crizen.onmicrosoft.com::2d811885-b567-418a-b3e2-830abc4550b3" providerId="AD" clId="Web-{914E4FB2-CC6B-0555-1007-496C2DABAF7A}" dt="2022-06-14T04:18:35.830" v="165" actId="14100"/>
          <ac:grpSpMkLst>
            <pc:docMk/>
            <pc:sldMk cId="0" sldId="260"/>
            <ac:grpSpMk id="1001" creationId="{00000000-0000-0000-0000-000000000000}"/>
          </ac:grpSpMkLst>
        </pc:grpChg>
        <pc:cxnChg chg="add del mod">
          <ac:chgData name="연구개발_P2P" userId="S::p2p@crizen.onmicrosoft.com::2d811885-b567-418a-b3e2-830abc4550b3" providerId="AD" clId="Web-{914E4FB2-CC6B-0555-1007-496C2DABAF7A}" dt="2022-06-14T04:23:05.336" v="273"/>
          <ac:cxnSpMkLst>
            <pc:docMk/>
            <pc:sldMk cId="0" sldId="260"/>
            <ac:cxnSpMk id="2" creationId="{0338A5CE-F94B-2804-2208-83F85A18DD41}"/>
          </ac:cxnSpMkLst>
        </pc:cxnChg>
      </pc:sldChg>
      <pc:sldChg chg="modSp">
        <pc:chgData name="연구개발_P2P" userId="S::p2p@crizen.onmicrosoft.com::2d811885-b567-418a-b3e2-830abc4550b3" providerId="AD" clId="Web-{914E4FB2-CC6B-0555-1007-496C2DABAF7A}" dt="2022-06-14T04:43:53.288" v="466" actId="20577"/>
        <pc:sldMkLst>
          <pc:docMk/>
          <pc:sldMk cId="0" sldId="261"/>
        </pc:sldMkLst>
        <pc:spChg chg="mod">
          <ac:chgData name="연구개발_P2P" userId="S::p2p@crizen.onmicrosoft.com::2d811885-b567-418a-b3e2-830abc4550b3" providerId="AD" clId="Web-{914E4FB2-CC6B-0555-1007-496C2DABAF7A}" dt="2022-06-14T02:46:47.886" v="68" actId="20577"/>
          <ac:spMkLst>
            <pc:docMk/>
            <pc:sldMk cId="0" sldId="261"/>
            <ac:spMk id="2" creationId="{00000000-0000-0000-0000-000000000000}"/>
          </ac:spMkLst>
        </pc:spChg>
        <pc:spChg chg="mod">
          <ac:chgData name="연구개발_P2P" userId="S::p2p@crizen.onmicrosoft.com::2d811885-b567-418a-b3e2-830abc4550b3" providerId="AD" clId="Web-{914E4FB2-CC6B-0555-1007-496C2DABAF7A}" dt="2022-06-14T04:40:56.206" v="438" actId="20577"/>
          <ac:spMkLst>
            <pc:docMk/>
            <pc:sldMk cId="0" sldId="261"/>
            <ac:spMk id="3" creationId="{00000000-0000-0000-0000-000000000000}"/>
          </ac:spMkLst>
        </pc:spChg>
        <pc:spChg chg="mod">
          <ac:chgData name="연구개발_P2P" userId="S::p2p@crizen.onmicrosoft.com::2d811885-b567-418a-b3e2-830abc4550b3" providerId="AD" clId="Web-{914E4FB2-CC6B-0555-1007-496C2DABAF7A}" dt="2022-06-14T04:43:49.663" v="463" actId="20577"/>
          <ac:spMkLst>
            <pc:docMk/>
            <pc:sldMk cId="0" sldId="261"/>
            <ac:spMk id="7" creationId="{00000000-0000-0000-0000-000000000000}"/>
          </ac:spMkLst>
        </pc:spChg>
        <pc:spChg chg="mod">
          <ac:chgData name="연구개발_P2P" userId="S::p2p@crizen.onmicrosoft.com::2d811885-b567-418a-b3e2-830abc4550b3" providerId="AD" clId="Web-{914E4FB2-CC6B-0555-1007-496C2DABAF7A}" dt="2022-06-14T04:43:53.288" v="466" actId="20577"/>
          <ac:spMkLst>
            <pc:docMk/>
            <pc:sldMk cId="0" sldId="261"/>
            <ac:spMk id="8" creationId="{00000000-0000-0000-0000-000000000000}"/>
          </ac:spMkLst>
        </pc:spChg>
        <pc:spChg chg="mod">
          <ac:chgData name="연구개발_P2P" userId="S::p2p@crizen.onmicrosoft.com::2d811885-b567-418a-b3e2-830abc4550b3" providerId="AD" clId="Web-{914E4FB2-CC6B-0555-1007-496C2DABAF7A}" dt="2022-06-14T04:35:51.949" v="395" actId="1076"/>
          <ac:spMkLst>
            <pc:docMk/>
            <pc:sldMk cId="0" sldId="261"/>
            <ac:spMk id="9" creationId="{00000000-0000-0000-0000-000000000000}"/>
          </ac:spMkLst>
        </pc:spChg>
        <pc:spChg chg="mod">
          <ac:chgData name="연구개발_P2P" userId="S::p2p@crizen.onmicrosoft.com::2d811885-b567-418a-b3e2-830abc4550b3" providerId="AD" clId="Web-{914E4FB2-CC6B-0555-1007-496C2DABAF7A}" dt="2022-06-14T04:35:51.949" v="396" actId="1076"/>
          <ac:spMkLst>
            <pc:docMk/>
            <pc:sldMk cId="0" sldId="261"/>
            <ac:spMk id="10" creationId="{00000000-0000-0000-0000-000000000000}"/>
          </ac:spMkLst>
        </pc:spChg>
      </pc:sldChg>
      <pc:sldChg chg="del">
        <pc:chgData name="연구개발_P2P" userId="S::p2p@crizen.onmicrosoft.com::2d811885-b567-418a-b3e2-830abc4550b3" providerId="AD" clId="Web-{914E4FB2-CC6B-0555-1007-496C2DABAF7A}" dt="2022-06-14T04:30:23.128" v="322"/>
        <pc:sldMkLst>
          <pc:docMk/>
          <pc:sldMk cId="0" sldId="262"/>
        </pc:sldMkLst>
      </pc:sldChg>
      <pc:sldChg chg="del">
        <pc:chgData name="연구개발_P2P" userId="S::p2p@crizen.onmicrosoft.com::2d811885-b567-418a-b3e2-830abc4550b3" providerId="AD" clId="Web-{914E4FB2-CC6B-0555-1007-496C2DABAF7A}" dt="2022-06-14T04:30:25.597" v="323"/>
        <pc:sldMkLst>
          <pc:docMk/>
          <pc:sldMk cId="0" sldId="263"/>
        </pc:sldMkLst>
      </pc:sldChg>
      <pc:sldChg chg="del">
        <pc:chgData name="연구개발_P2P" userId="S::p2p@crizen.onmicrosoft.com::2d811885-b567-418a-b3e2-830abc4550b3" providerId="AD" clId="Web-{914E4FB2-CC6B-0555-1007-496C2DABAF7A}" dt="2022-06-14T04:30:26.628" v="324"/>
        <pc:sldMkLst>
          <pc:docMk/>
          <pc:sldMk cId="0" sldId="264"/>
        </pc:sldMkLst>
      </pc:sldChg>
      <pc:sldChg chg="addSp delSp modSp">
        <pc:chgData name="연구개발_P2P" userId="S::p2p@crizen.onmicrosoft.com::2d811885-b567-418a-b3e2-830abc4550b3" providerId="AD" clId="Web-{914E4FB2-CC6B-0555-1007-496C2DABAF7A}" dt="2022-06-14T05:43:47.219" v="1064" actId="1076"/>
        <pc:sldMkLst>
          <pc:docMk/>
          <pc:sldMk cId="0" sldId="266"/>
        </pc:sldMkLst>
        <pc:spChg chg="add mod">
          <ac:chgData name="연구개발_P2P" userId="S::p2p@crizen.onmicrosoft.com::2d811885-b567-418a-b3e2-830abc4550b3" providerId="AD" clId="Web-{914E4FB2-CC6B-0555-1007-496C2DABAF7A}" dt="2022-06-14T05:43:47.219" v="1064" actId="1076"/>
          <ac:spMkLst>
            <pc:docMk/>
            <pc:sldMk cId="0" sldId="266"/>
            <ac:spMk id="2" creationId="{1DB0E9CE-01A3-69F2-DBDF-F79722C77754}"/>
          </ac:spMkLst>
        </pc:spChg>
        <pc:spChg chg="add mod">
          <ac:chgData name="연구개발_P2P" userId="S::p2p@crizen.onmicrosoft.com::2d811885-b567-418a-b3e2-830abc4550b3" providerId="AD" clId="Web-{914E4FB2-CC6B-0555-1007-496C2DABAF7A}" dt="2022-06-14T05:43:21.390" v="1059" actId="1076"/>
          <ac:spMkLst>
            <pc:docMk/>
            <pc:sldMk cId="0" sldId="266"/>
            <ac:spMk id="4" creationId="{3D650CA5-938B-ECAD-6AE1-D0401631D509}"/>
          </ac:spMkLst>
        </pc:spChg>
        <pc:spChg chg="del">
          <ac:chgData name="연구개발_P2P" userId="S::p2p@crizen.onmicrosoft.com::2d811885-b567-418a-b3e2-830abc4550b3" providerId="AD" clId="Web-{914E4FB2-CC6B-0555-1007-496C2DABAF7A}" dt="2022-06-14T05:37:53.523" v="958"/>
          <ac:spMkLst>
            <pc:docMk/>
            <pc:sldMk cId="0" sldId="266"/>
            <ac:spMk id="8" creationId="{00000000-0000-0000-0000-000000000000}"/>
          </ac:spMkLst>
        </pc:spChg>
        <pc:spChg chg="del">
          <ac:chgData name="연구개발_P2P" userId="S::p2p@crizen.onmicrosoft.com::2d811885-b567-418a-b3e2-830abc4550b3" providerId="AD" clId="Web-{914E4FB2-CC6B-0555-1007-496C2DABAF7A}" dt="2022-06-14T05:37:53.523" v="957"/>
          <ac:spMkLst>
            <pc:docMk/>
            <pc:sldMk cId="0" sldId="266"/>
            <ac:spMk id="9" creationId="{00000000-0000-0000-0000-000000000000}"/>
          </ac:spMkLst>
        </pc:spChg>
        <pc:spChg chg="del">
          <ac:chgData name="연구개발_P2P" userId="S::p2p@crizen.onmicrosoft.com::2d811885-b567-418a-b3e2-830abc4550b3" providerId="AD" clId="Web-{914E4FB2-CC6B-0555-1007-496C2DABAF7A}" dt="2022-06-14T05:37:53.523" v="955"/>
          <ac:spMkLst>
            <pc:docMk/>
            <pc:sldMk cId="0" sldId="266"/>
            <ac:spMk id="13" creationId="{00000000-0000-0000-0000-000000000000}"/>
          </ac:spMkLst>
        </pc:spChg>
        <pc:spChg chg="del">
          <ac:chgData name="연구개발_P2P" userId="S::p2p@crizen.onmicrosoft.com::2d811885-b567-418a-b3e2-830abc4550b3" providerId="AD" clId="Web-{914E4FB2-CC6B-0555-1007-496C2DABAF7A}" dt="2022-06-14T05:37:53.523" v="954"/>
          <ac:spMkLst>
            <pc:docMk/>
            <pc:sldMk cId="0" sldId="266"/>
            <ac:spMk id="14" creationId="{00000000-0000-0000-0000-000000000000}"/>
          </ac:spMkLst>
        </pc:spChg>
        <pc:spChg chg="del">
          <ac:chgData name="연구개발_P2P" userId="S::p2p@crizen.onmicrosoft.com::2d811885-b567-418a-b3e2-830abc4550b3" providerId="AD" clId="Web-{914E4FB2-CC6B-0555-1007-496C2DABAF7A}" dt="2022-06-14T05:37:53.523" v="953"/>
          <ac:spMkLst>
            <pc:docMk/>
            <pc:sldMk cId="0" sldId="266"/>
            <ac:spMk id="15" creationId="{00000000-0000-0000-0000-000000000000}"/>
          </ac:spMkLst>
        </pc:spChg>
        <pc:spChg chg="del">
          <ac:chgData name="연구개발_P2P" userId="S::p2p@crizen.onmicrosoft.com::2d811885-b567-418a-b3e2-830abc4550b3" providerId="AD" clId="Web-{914E4FB2-CC6B-0555-1007-496C2DABAF7A}" dt="2022-06-14T05:37:53.523" v="952"/>
          <ac:spMkLst>
            <pc:docMk/>
            <pc:sldMk cId="0" sldId="266"/>
            <ac:spMk id="16" creationId="{00000000-0000-0000-0000-000000000000}"/>
          </ac:spMkLst>
        </pc:spChg>
        <pc:spChg chg="del">
          <ac:chgData name="연구개발_P2P" userId="S::p2p@crizen.onmicrosoft.com::2d811885-b567-418a-b3e2-830abc4550b3" providerId="AD" clId="Web-{914E4FB2-CC6B-0555-1007-496C2DABAF7A}" dt="2022-06-14T05:37:53.523" v="949"/>
          <ac:spMkLst>
            <pc:docMk/>
            <pc:sldMk cId="0" sldId="266"/>
            <ac:spMk id="23" creationId="{00000000-0000-0000-0000-000000000000}"/>
          </ac:spMkLst>
        </pc:spChg>
        <pc:spChg chg="del">
          <ac:chgData name="연구개발_P2P" userId="S::p2p@crizen.onmicrosoft.com::2d811885-b567-418a-b3e2-830abc4550b3" providerId="AD" clId="Web-{914E4FB2-CC6B-0555-1007-496C2DABAF7A}" dt="2022-06-14T05:37:53.523" v="948"/>
          <ac:spMkLst>
            <pc:docMk/>
            <pc:sldMk cId="0" sldId="266"/>
            <ac:spMk id="24" creationId="{00000000-0000-0000-0000-000000000000}"/>
          </ac:spMkLst>
        </pc:spChg>
        <pc:spChg chg="del">
          <ac:chgData name="연구개발_P2P" userId="S::p2p@crizen.onmicrosoft.com::2d811885-b567-418a-b3e2-830abc4550b3" providerId="AD" clId="Web-{914E4FB2-CC6B-0555-1007-496C2DABAF7A}" dt="2022-06-14T05:37:53.523" v="946"/>
          <ac:spMkLst>
            <pc:docMk/>
            <pc:sldMk cId="0" sldId="266"/>
            <ac:spMk id="28" creationId="{00000000-0000-0000-0000-000000000000}"/>
          </ac:spMkLst>
        </pc:spChg>
        <pc:spChg chg="del">
          <ac:chgData name="연구개발_P2P" userId="S::p2p@crizen.onmicrosoft.com::2d811885-b567-418a-b3e2-830abc4550b3" providerId="AD" clId="Web-{914E4FB2-CC6B-0555-1007-496C2DABAF7A}" dt="2022-06-14T05:37:53.523" v="945"/>
          <ac:spMkLst>
            <pc:docMk/>
            <pc:sldMk cId="0" sldId="266"/>
            <ac:spMk id="29" creationId="{00000000-0000-0000-0000-000000000000}"/>
          </ac:spMkLst>
        </pc:spChg>
        <pc:grpChg chg="mod">
          <ac:chgData name="연구개발_P2P" userId="S::p2p@crizen.onmicrosoft.com::2d811885-b567-418a-b3e2-830abc4550b3" providerId="AD" clId="Web-{914E4FB2-CC6B-0555-1007-496C2DABAF7A}" dt="2022-06-14T05:43:40.563" v="1063" actId="14100"/>
          <ac:grpSpMkLst>
            <pc:docMk/>
            <pc:sldMk cId="0" sldId="266"/>
            <ac:grpSpMk id="1001" creationId="{00000000-0000-0000-0000-000000000000}"/>
          </ac:grpSpMkLst>
        </pc:grpChg>
        <pc:grpChg chg="del">
          <ac:chgData name="연구개발_P2P" userId="S::p2p@crizen.onmicrosoft.com::2d811885-b567-418a-b3e2-830abc4550b3" providerId="AD" clId="Web-{914E4FB2-CC6B-0555-1007-496C2DABAF7A}" dt="2022-06-14T05:37:53.523" v="959"/>
          <ac:grpSpMkLst>
            <pc:docMk/>
            <pc:sldMk cId="0" sldId="266"/>
            <ac:grpSpMk id="1002" creationId="{00000000-0000-0000-0000-000000000000}"/>
          </ac:grpSpMkLst>
        </pc:grpChg>
        <pc:grpChg chg="del">
          <ac:chgData name="연구개발_P2P" userId="S::p2p@crizen.onmicrosoft.com::2d811885-b567-418a-b3e2-830abc4550b3" providerId="AD" clId="Web-{914E4FB2-CC6B-0555-1007-496C2DABAF7A}" dt="2022-06-14T05:37:53.523" v="956"/>
          <ac:grpSpMkLst>
            <pc:docMk/>
            <pc:sldMk cId="0" sldId="266"/>
            <ac:grpSpMk id="1003" creationId="{00000000-0000-0000-0000-000000000000}"/>
          </ac:grpSpMkLst>
        </pc:grpChg>
        <pc:grpChg chg="del">
          <ac:chgData name="연구개발_P2P" userId="S::p2p@crizen.onmicrosoft.com::2d811885-b567-418a-b3e2-830abc4550b3" providerId="AD" clId="Web-{914E4FB2-CC6B-0555-1007-496C2DABAF7A}" dt="2022-06-14T05:37:53.523" v="951"/>
          <ac:grpSpMkLst>
            <pc:docMk/>
            <pc:sldMk cId="0" sldId="266"/>
            <ac:grpSpMk id="1004" creationId="{00000000-0000-0000-0000-000000000000}"/>
          </ac:grpSpMkLst>
        </pc:grpChg>
        <pc:grpChg chg="del">
          <ac:chgData name="연구개발_P2P" userId="S::p2p@crizen.onmicrosoft.com::2d811885-b567-418a-b3e2-830abc4550b3" providerId="AD" clId="Web-{914E4FB2-CC6B-0555-1007-496C2DABAF7A}" dt="2022-06-14T05:37:53.523" v="950"/>
          <ac:grpSpMkLst>
            <pc:docMk/>
            <pc:sldMk cId="0" sldId="266"/>
            <ac:grpSpMk id="1005" creationId="{00000000-0000-0000-0000-000000000000}"/>
          </ac:grpSpMkLst>
        </pc:grpChg>
        <pc:grpChg chg="del">
          <ac:chgData name="연구개발_P2P" userId="S::p2p@crizen.onmicrosoft.com::2d811885-b567-418a-b3e2-830abc4550b3" providerId="AD" clId="Web-{914E4FB2-CC6B-0555-1007-496C2DABAF7A}" dt="2022-06-14T05:37:53.523" v="947"/>
          <ac:grpSpMkLst>
            <pc:docMk/>
            <pc:sldMk cId="0" sldId="266"/>
            <ac:grpSpMk id="1006" creationId="{00000000-0000-0000-0000-000000000000}"/>
          </ac:grpSpMkLst>
        </pc:grpChg>
        <pc:grpChg chg="del">
          <ac:chgData name="연구개발_P2P" userId="S::p2p@crizen.onmicrosoft.com::2d811885-b567-418a-b3e2-830abc4550b3" providerId="AD" clId="Web-{914E4FB2-CC6B-0555-1007-496C2DABAF7A}" dt="2022-06-14T05:37:53.523" v="944"/>
          <ac:grpSpMkLst>
            <pc:docMk/>
            <pc:sldMk cId="0" sldId="266"/>
            <ac:grpSpMk id="1007" creationId="{00000000-0000-0000-0000-000000000000}"/>
          </ac:grpSpMkLst>
        </pc:grpChg>
        <pc:picChg chg="add mod ord">
          <ac:chgData name="연구개발_P2P" userId="S::p2p@crizen.onmicrosoft.com::2d811885-b567-418a-b3e2-830abc4550b3" providerId="AD" clId="Web-{914E4FB2-CC6B-0555-1007-496C2DABAF7A}" dt="2022-06-14T05:43:35.125" v="1062" actId="1076"/>
          <ac:picMkLst>
            <pc:docMk/>
            <pc:sldMk cId="0" sldId="266"/>
            <ac:picMk id="5" creationId="{6FEAEA72-074A-F374-76D2-EE6E051E727B}"/>
          </ac:picMkLst>
        </pc:picChg>
      </pc:sldChg>
      <pc:sldChg chg="del">
        <pc:chgData name="연구개발_P2P" userId="S::p2p@crizen.onmicrosoft.com::2d811885-b567-418a-b3e2-830abc4550b3" providerId="AD" clId="Web-{914E4FB2-CC6B-0555-1007-496C2DABAF7A}" dt="2022-06-14T05:30:58.841" v="934"/>
        <pc:sldMkLst>
          <pc:docMk/>
          <pc:sldMk cId="0" sldId="267"/>
        </pc:sldMkLst>
      </pc:sldChg>
      <pc:sldChg chg="del">
        <pc:chgData name="연구개발_P2P" userId="S::p2p@crizen.onmicrosoft.com::2d811885-b567-418a-b3e2-830abc4550b3" providerId="AD" clId="Web-{914E4FB2-CC6B-0555-1007-496C2DABAF7A}" dt="2022-06-14T05:30:55.935" v="933"/>
        <pc:sldMkLst>
          <pc:docMk/>
          <pc:sldMk cId="0" sldId="268"/>
        </pc:sldMkLst>
      </pc:sldChg>
      <pc:sldChg chg="addSp delSp modSp add replId">
        <pc:chgData name="연구개발_P2P" userId="S::p2p@crizen.onmicrosoft.com::2d811885-b567-418a-b3e2-830abc4550b3" providerId="AD" clId="Web-{914E4FB2-CC6B-0555-1007-496C2DABAF7A}" dt="2022-06-14T04:53:52.803" v="697" actId="20577"/>
        <pc:sldMkLst>
          <pc:docMk/>
          <pc:sldMk cId="263723478" sldId="272"/>
        </pc:sldMkLst>
        <pc:spChg chg="mod">
          <ac:chgData name="연구개발_P2P" userId="S::p2p@crizen.onmicrosoft.com::2d811885-b567-418a-b3e2-830abc4550b3" providerId="AD" clId="Web-{914E4FB2-CC6B-0555-1007-496C2DABAF7A}" dt="2022-06-14T04:40:52.628" v="436" actId="20577"/>
          <ac:spMkLst>
            <pc:docMk/>
            <pc:sldMk cId="263723478" sldId="272"/>
            <ac:spMk id="3" creationId="{00000000-0000-0000-0000-000000000000}"/>
          </ac:spMkLst>
        </pc:spChg>
        <pc:spChg chg="del">
          <ac:chgData name="연구개발_P2P" userId="S::p2p@crizen.onmicrosoft.com::2d811885-b567-418a-b3e2-830abc4550b3" providerId="AD" clId="Web-{914E4FB2-CC6B-0555-1007-496C2DABAF7A}" dt="2022-06-14T04:30:34.722" v="329"/>
          <ac:spMkLst>
            <pc:docMk/>
            <pc:sldMk cId="263723478" sldId="272"/>
            <ac:spMk id="7" creationId="{00000000-0000-0000-0000-000000000000}"/>
          </ac:spMkLst>
        </pc:spChg>
        <pc:spChg chg="del">
          <ac:chgData name="연구개발_P2P" userId="S::p2p@crizen.onmicrosoft.com::2d811885-b567-418a-b3e2-830abc4550b3" providerId="AD" clId="Web-{914E4FB2-CC6B-0555-1007-496C2DABAF7A}" dt="2022-06-14T04:30:34.722" v="328"/>
          <ac:spMkLst>
            <pc:docMk/>
            <pc:sldMk cId="263723478" sldId="272"/>
            <ac:spMk id="8" creationId="{00000000-0000-0000-0000-000000000000}"/>
          </ac:spMkLst>
        </pc:spChg>
        <pc:spChg chg="del">
          <ac:chgData name="연구개발_P2P" userId="S::p2p@crizen.onmicrosoft.com::2d811885-b567-418a-b3e2-830abc4550b3" providerId="AD" clId="Web-{914E4FB2-CC6B-0555-1007-496C2DABAF7A}" dt="2022-06-14T04:30:34.722" v="327"/>
          <ac:spMkLst>
            <pc:docMk/>
            <pc:sldMk cId="263723478" sldId="272"/>
            <ac:spMk id="9" creationId="{00000000-0000-0000-0000-000000000000}"/>
          </ac:spMkLst>
        </pc:spChg>
        <pc:spChg chg="del">
          <ac:chgData name="연구개발_P2P" userId="S::p2p@crizen.onmicrosoft.com::2d811885-b567-418a-b3e2-830abc4550b3" providerId="AD" clId="Web-{914E4FB2-CC6B-0555-1007-496C2DABAF7A}" dt="2022-06-14T04:30:34.722" v="326"/>
          <ac:spMkLst>
            <pc:docMk/>
            <pc:sldMk cId="263723478" sldId="272"/>
            <ac:spMk id="10" creationId="{00000000-0000-0000-0000-000000000000}"/>
          </ac:spMkLst>
        </pc:spChg>
        <pc:spChg chg="add mod">
          <ac:chgData name="연구개발_P2P" userId="S::p2p@crizen.onmicrosoft.com::2d811885-b567-418a-b3e2-830abc4550b3" providerId="AD" clId="Web-{914E4FB2-CC6B-0555-1007-496C2DABAF7A}" dt="2022-06-14T04:47:32.637" v="484" actId="1076"/>
          <ac:spMkLst>
            <pc:docMk/>
            <pc:sldMk cId="263723478" sldId="272"/>
            <ac:spMk id="11" creationId="{57B28964-2E1B-6DF3-FBBD-991FDDF85D06}"/>
          </ac:spMkLst>
        </pc:spChg>
        <pc:spChg chg="add del mod">
          <ac:chgData name="연구개발_P2P" userId="S::p2p@crizen.onmicrosoft.com::2d811885-b567-418a-b3e2-830abc4550b3" providerId="AD" clId="Web-{914E4FB2-CC6B-0555-1007-496C2DABAF7A}" dt="2022-06-14T04:47:01.465" v="477"/>
          <ac:spMkLst>
            <pc:docMk/>
            <pc:sldMk cId="263723478" sldId="272"/>
            <ac:spMk id="12" creationId="{DBD56382-BD65-D332-547B-C33F96C7D6D6}"/>
          </ac:spMkLst>
        </pc:spChg>
        <pc:spChg chg="add mod">
          <ac:chgData name="연구개발_P2P" userId="S::p2p@crizen.onmicrosoft.com::2d811885-b567-418a-b3e2-830abc4550b3" providerId="AD" clId="Web-{914E4FB2-CC6B-0555-1007-496C2DABAF7A}" dt="2022-06-14T04:47:47.263" v="487" actId="1076"/>
          <ac:spMkLst>
            <pc:docMk/>
            <pc:sldMk cId="263723478" sldId="272"/>
            <ac:spMk id="13" creationId="{86BD3AEF-D43C-02DA-C269-D405830556BA}"/>
          </ac:spMkLst>
        </pc:spChg>
        <pc:spChg chg="add mod">
          <ac:chgData name="연구개발_P2P" userId="S::p2p@crizen.onmicrosoft.com::2d811885-b567-418a-b3e2-830abc4550b3" providerId="AD" clId="Web-{914E4FB2-CC6B-0555-1007-496C2DABAF7A}" dt="2022-06-14T04:53:52.803" v="697" actId="20577"/>
          <ac:spMkLst>
            <pc:docMk/>
            <pc:sldMk cId="263723478" sldId="272"/>
            <ac:spMk id="14" creationId="{F9EC3A1F-D92D-F6C0-2685-99DE47E6F58E}"/>
          </ac:spMkLst>
        </pc:spChg>
        <pc:picChg chg="add del mod ord">
          <ac:chgData name="연구개발_P2P" userId="S::p2p@crizen.onmicrosoft.com::2d811885-b567-418a-b3e2-830abc4550b3" providerId="AD" clId="Web-{914E4FB2-CC6B-0555-1007-496C2DABAF7A}" dt="2022-06-14T04:47:03.090" v="478"/>
          <ac:picMkLst>
            <pc:docMk/>
            <pc:sldMk cId="263723478" sldId="272"/>
            <ac:picMk id="4" creationId="{DE64BAD8-840D-6537-A2BA-679D227BF286}"/>
          </ac:picMkLst>
        </pc:picChg>
      </pc:sldChg>
      <pc:sldChg chg="modSp add del replId">
        <pc:chgData name="연구개발_P2P" userId="S::p2p@crizen.onmicrosoft.com::2d811885-b567-418a-b3e2-830abc4550b3" providerId="AD" clId="Web-{914E4FB2-CC6B-0555-1007-496C2DABAF7A}" dt="2022-06-14T04:54:24.788" v="703"/>
        <pc:sldMkLst>
          <pc:docMk/>
          <pc:sldMk cId="2513812691" sldId="273"/>
        </pc:sldMkLst>
        <pc:spChg chg="mod">
          <ac:chgData name="연구개발_P2P" userId="S::p2p@crizen.onmicrosoft.com::2d811885-b567-418a-b3e2-830abc4550b3" providerId="AD" clId="Web-{914E4FB2-CC6B-0555-1007-496C2DABAF7A}" dt="2022-06-14T04:44:37.461" v="476" actId="20577"/>
          <ac:spMkLst>
            <pc:docMk/>
            <pc:sldMk cId="2513812691" sldId="273"/>
            <ac:spMk id="3" creationId="{00000000-0000-0000-0000-000000000000}"/>
          </ac:spMkLst>
        </pc:spChg>
      </pc:sldChg>
      <pc:sldChg chg="modSp add replId">
        <pc:chgData name="연구개발_P2P" userId="S::p2p@crizen.onmicrosoft.com::2d811885-b567-418a-b3e2-830abc4550b3" providerId="AD" clId="Web-{914E4FB2-CC6B-0555-1007-496C2DABAF7A}" dt="2022-06-14T05:02:45.597" v="799" actId="1076"/>
        <pc:sldMkLst>
          <pc:docMk/>
          <pc:sldMk cId="3183333387" sldId="274"/>
        </pc:sldMkLst>
        <pc:spChg chg="mod">
          <ac:chgData name="연구개발_P2P" userId="S::p2p@crizen.onmicrosoft.com::2d811885-b567-418a-b3e2-830abc4550b3" providerId="AD" clId="Web-{914E4FB2-CC6B-0555-1007-496C2DABAF7A}" dt="2022-06-14T04:54:11.741" v="700" actId="20577"/>
          <ac:spMkLst>
            <pc:docMk/>
            <pc:sldMk cId="3183333387" sldId="274"/>
            <ac:spMk id="3" creationId="{00000000-0000-0000-0000-000000000000}"/>
          </ac:spMkLst>
        </pc:spChg>
        <pc:spChg chg="mod">
          <ac:chgData name="연구개발_P2P" userId="S::p2p@crizen.onmicrosoft.com::2d811885-b567-418a-b3e2-830abc4550b3" providerId="AD" clId="Web-{914E4FB2-CC6B-0555-1007-496C2DABAF7A}" dt="2022-06-14T05:00:24.812" v="791" actId="20577"/>
          <ac:spMkLst>
            <pc:docMk/>
            <pc:sldMk cId="3183333387" sldId="274"/>
            <ac:spMk id="11" creationId="{57B28964-2E1B-6DF3-FBBD-991FDDF85D06}"/>
          </ac:spMkLst>
        </pc:spChg>
        <pc:spChg chg="mod">
          <ac:chgData name="연구개발_P2P" userId="S::p2p@crizen.onmicrosoft.com::2d811885-b567-418a-b3e2-830abc4550b3" providerId="AD" clId="Web-{914E4FB2-CC6B-0555-1007-496C2DABAF7A}" dt="2022-06-14T04:54:23.569" v="702" actId="20577"/>
          <ac:spMkLst>
            <pc:docMk/>
            <pc:sldMk cId="3183333387" sldId="274"/>
            <ac:spMk id="13" creationId="{86BD3AEF-D43C-02DA-C269-D405830556BA}"/>
          </ac:spMkLst>
        </pc:spChg>
        <pc:spChg chg="mod">
          <ac:chgData name="연구개발_P2P" userId="S::p2p@crizen.onmicrosoft.com::2d811885-b567-418a-b3e2-830abc4550b3" providerId="AD" clId="Web-{914E4FB2-CC6B-0555-1007-496C2DABAF7A}" dt="2022-06-14T05:02:45.597" v="799" actId="1076"/>
          <ac:spMkLst>
            <pc:docMk/>
            <pc:sldMk cId="3183333387" sldId="274"/>
            <ac:spMk id="14" creationId="{F9EC3A1F-D92D-F6C0-2685-99DE47E6F58E}"/>
          </ac:spMkLst>
        </pc:spChg>
      </pc:sldChg>
      <pc:sldChg chg="delSp modSp add replId">
        <pc:chgData name="연구개발_P2P" userId="S::p2p@crizen.onmicrosoft.com::2d811885-b567-418a-b3e2-830abc4550b3" providerId="AD" clId="Web-{914E4FB2-CC6B-0555-1007-496C2DABAF7A}" dt="2022-06-14T05:10:18.702" v="905" actId="20577"/>
        <pc:sldMkLst>
          <pc:docMk/>
          <pc:sldMk cId="2440342915" sldId="275"/>
        </pc:sldMkLst>
        <pc:spChg chg="mod">
          <ac:chgData name="연구개발_P2P" userId="S::p2p@crizen.onmicrosoft.com::2d811885-b567-418a-b3e2-830abc4550b3" providerId="AD" clId="Web-{914E4FB2-CC6B-0555-1007-496C2DABAF7A}" dt="2022-06-14T04:54:36.648" v="706" actId="20577"/>
          <ac:spMkLst>
            <pc:docMk/>
            <pc:sldMk cId="2440342915" sldId="275"/>
            <ac:spMk id="3" creationId="{00000000-0000-0000-0000-000000000000}"/>
          </ac:spMkLst>
        </pc:spChg>
        <pc:spChg chg="mod">
          <ac:chgData name="연구개발_P2P" userId="S::p2p@crizen.onmicrosoft.com::2d811885-b567-418a-b3e2-830abc4550b3" providerId="AD" clId="Web-{914E4FB2-CC6B-0555-1007-496C2DABAF7A}" dt="2022-06-14T05:10:18.702" v="905" actId="20577"/>
          <ac:spMkLst>
            <pc:docMk/>
            <pc:sldMk cId="2440342915" sldId="275"/>
            <ac:spMk id="11" creationId="{57B28964-2E1B-6DF3-FBBD-991FDDF85D06}"/>
          </ac:spMkLst>
        </pc:spChg>
        <pc:spChg chg="del">
          <ac:chgData name="연구개발_P2P" userId="S::p2p@crizen.onmicrosoft.com::2d811885-b567-418a-b3e2-830abc4550b3" providerId="AD" clId="Web-{914E4FB2-CC6B-0555-1007-496C2DABAF7A}" dt="2022-06-14T05:03:34.973" v="801"/>
          <ac:spMkLst>
            <pc:docMk/>
            <pc:sldMk cId="2440342915" sldId="275"/>
            <ac:spMk id="13" creationId="{86BD3AEF-D43C-02DA-C269-D405830556BA}"/>
          </ac:spMkLst>
        </pc:spChg>
        <pc:spChg chg="del">
          <ac:chgData name="연구개발_P2P" userId="S::p2p@crizen.onmicrosoft.com::2d811885-b567-418a-b3e2-830abc4550b3" providerId="AD" clId="Web-{914E4FB2-CC6B-0555-1007-496C2DABAF7A}" dt="2022-06-14T05:03:34.973" v="800"/>
          <ac:spMkLst>
            <pc:docMk/>
            <pc:sldMk cId="2440342915" sldId="275"/>
            <ac:spMk id="14" creationId="{F9EC3A1F-D92D-F6C0-2685-99DE47E6F58E}"/>
          </ac:spMkLst>
        </pc:spChg>
      </pc:sldChg>
      <pc:sldChg chg="addSp delSp modSp add replId addAnim modAnim">
        <pc:chgData name="연구개발_P2P" userId="S::p2p@crizen.onmicrosoft.com::2d811885-b567-418a-b3e2-830abc4550b3" providerId="AD" clId="Web-{914E4FB2-CC6B-0555-1007-496C2DABAF7A}" dt="2022-06-14T05:15:28.506" v="932"/>
        <pc:sldMkLst>
          <pc:docMk/>
          <pc:sldMk cId="1321815097" sldId="276"/>
        </pc:sldMkLst>
        <pc:spChg chg="del">
          <ac:chgData name="연구개발_P2P" userId="S::p2p@crizen.onmicrosoft.com::2d811885-b567-418a-b3e2-830abc4550b3" providerId="AD" clId="Web-{914E4FB2-CC6B-0555-1007-496C2DABAF7A}" dt="2022-06-14T05:05:37.320" v="806"/>
          <ac:spMkLst>
            <pc:docMk/>
            <pc:sldMk cId="1321815097" sldId="276"/>
            <ac:spMk id="3" creationId="{00000000-0000-0000-0000-000000000000}"/>
          </ac:spMkLst>
        </pc:spChg>
        <pc:spChg chg="add mod">
          <ac:chgData name="연구개발_P2P" userId="S::p2p@crizen.onmicrosoft.com::2d811885-b567-418a-b3e2-830abc4550b3" providerId="AD" clId="Web-{914E4FB2-CC6B-0555-1007-496C2DABAF7A}" dt="2022-06-14T05:07:29.323" v="831" actId="20577"/>
          <ac:spMkLst>
            <pc:docMk/>
            <pc:sldMk cId="1321815097" sldId="276"/>
            <ac:spMk id="7" creationId="{9B70A0E8-7C84-29F1-C2B8-870131D22E5E}"/>
          </ac:spMkLst>
        </pc:spChg>
        <pc:spChg chg="del">
          <ac:chgData name="연구개발_P2P" userId="S::p2p@crizen.onmicrosoft.com::2d811885-b567-418a-b3e2-830abc4550b3" providerId="AD" clId="Web-{914E4FB2-CC6B-0555-1007-496C2DABAF7A}" dt="2022-06-14T05:05:37.320" v="805"/>
          <ac:spMkLst>
            <pc:docMk/>
            <pc:sldMk cId="1321815097" sldId="276"/>
            <ac:spMk id="11" creationId="{57B28964-2E1B-6DF3-FBBD-991FDDF85D06}"/>
          </ac:spMkLst>
        </pc:spChg>
        <pc:spChg chg="del">
          <ac:chgData name="연구개발_P2P" userId="S::p2p@crizen.onmicrosoft.com::2d811885-b567-418a-b3e2-830abc4550b3" providerId="AD" clId="Web-{914E4FB2-CC6B-0555-1007-496C2DABAF7A}" dt="2022-06-14T05:05:37.320" v="804"/>
          <ac:spMkLst>
            <pc:docMk/>
            <pc:sldMk cId="1321815097" sldId="276"/>
            <ac:spMk id="13" creationId="{86BD3AEF-D43C-02DA-C269-D405830556BA}"/>
          </ac:spMkLst>
        </pc:spChg>
        <pc:spChg chg="del">
          <ac:chgData name="연구개발_P2P" userId="S::p2p@crizen.onmicrosoft.com::2d811885-b567-418a-b3e2-830abc4550b3" providerId="AD" clId="Web-{914E4FB2-CC6B-0555-1007-496C2DABAF7A}" dt="2022-06-14T05:05:37.320" v="803"/>
          <ac:spMkLst>
            <pc:docMk/>
            <pc:sldMk cId="1321815097" sldId="276"/>
            <ac:spMk id="14" creationId="{F9EC3A1F-D92D-F6C0-2685-99DE47E6F58E}"/>
          </ac:spMkLst>
        </pc:spChg>
        <pc:picChg chg="add mod">
          <ac:chgData name="연구개발_P2P" userId="S::p2p@crizen.onmicrosoft.com::2d811885-b567-418a-b3e2-830abc4550b3" providerId="AD" clId="Web-{914E4FB2-CC6B-0555-1007-496C2DABAF7A}" dt="2022-06-14T05:07:23.713" v="829" actId="1076"/>
          <ac:picMkLst>
            <pc:docMk/>
            <pc:sldMk cId="1321815097" sldId="276"/>
            <ac:picMk id="4" creationId="{AE403F19-CE13-6E99-180B-0FB4B0CFA564}"/>
          </ac:picMkLst>
        </pc:picChg>
        <pc:picChg chg="add mod">
          <ac:chgData name="연구개발_P2P" userId="S::p2p@crizen.onmicrosoft.com::2d811885-b567-418a-b3e2-830abc4550b3" providerId="AD" clId="Web-{914E4FB2-CC6B-0555-1007-496C2DABAF7A}" dt="2022-06-14T05:07:23.729" v="830" actId="1076"/>
          <ac:picMkLst>
            <pc:docMk/>
            <pc:sldMk cId="1321815097" sldId="276"/>
            <ac:picMk id="6" creationId="{9D413F27-B249-18AB-5FE4-55CA8F5A94EF}"/>
          </ac:picMkLst>
        </pc:picChg>
      </pc:sldChg>
      <pc:sldChg chg="addSp delSp modSp add replId">
        <pc:chgData name="연구개발_P2P" userId="S::p2p@crizen.onmicrosoft.com::2d811885-b567-418a-b3e2-830abc4550b3" providerId="AD" clId="Web-{914E4FB2-CC6B-0555-1007-496C2DABAF7A}" dt="2022-06-14T06:01:08.588" v="1278" actId="14100"/>
        <pc:sldMkLst>
          <pc:docMk/>
          <pc:sldMk cId="2035765089" sldId="277"/>
        </pc:sldMkLst>
        <pc:spChg chg="mod">
          <ac:chgData name="연구개발_P2P" userId="S::p2p@crizen.onmicrosoft.com::2d811885-b567-418a-b3e2-830abc4550b3" providerId="AD" clId="Web-{914E4FB2-CC6B-0555-1007-496C2DABAF7A}" dt="2022-06-14T05:42:54.718" v="1053" actId="20577"/>
          <ac:spMkLst>
            <pc:docMk/>
            <pc:sldMk cId="2035765089" sldId="277"/>
            <ac:spMk id="2" creationId="{00000000-0000-0000-0000-000000000000}"/>
          </ac:spMkLst>
        </pc:spChg>
        <pc:spChg chg="del">
          <ac:chgData name="연구개발_P2P" userId="S::p2p@crizen.onmicrosoft.com::2d811885-b567-418a-b3e2-830abc4550b3" providerId="AD" clId="Web-{914E4FB2-CC6B-0555-1007-496C2DABAF7A}" dt="2022-06-14T05:46:15.082" v="1068"/>
          <ac:spMkLst>
            <pc:docMk/>
            <pc:sldMk cId="2035765089" sldId="277"/>
            <ac:spMk id="3" creationId="{00000000-0000-0000-0000-000000000000}"/>
          </ac:spMkLst>
        </pc:spChg>
        <pc:spChg chg="add mod">
          <ac:chgData name="연구개발_P2P" userId="S::p2p@crizen.onmicrosoft.com::2d811885-b567-418a-b3e2-830abc4550b3" providerId="AD" clId="Web-{914E4FB2-CC6B-0555-1007-496C2DABAF7A}" dt="2022-06-14T05:50:26.494" v="1152" actId="1076"/>
          <ac:spMkLst>
            <pc:docMk/>
            <pc:sldMk cId="2035765089" sldId="277"/>
            <ac:spMk id="4" creationId="{DCD85AE7-41A0-FDE1-DBE7-77F73723DA93}"/>
          </ac:spMkLst>
        </pc:spChg>
        <pc:spChg chg="add mod">
          <ac:chgData name="연구개발_P2P" userId="S::p2p@crizen.onmicrosoft.com::2d811885-b567-418a-b3e2-830abc4550b3" providerId="AD" clId="Web-{914E4FB2-CC6B-0555-1007-496C2DABAF7A}" dt="2022-06-14T05:54:20.734" v="1219" actId="1076"/>
          <ac:spMkLst>
            <pc:docMk/>
            <pc:sldMk cId="2035765089" sldId="277"/>
            <ac:spMk id="7" creationId="{3E4CC5D6-D763-D9D7-6B05-E5A7AA18C41E}"/>
          </ac:spMkLst>
        </pc:spChg>
        <pc:spChg chg="add mod">
          <ac:chgData name="연구개발_P2P" userId="S::p2p@crizen.onmicrosoft.com::2d811885-b567-418a-b3e2-830abc4550b3" providerId="AD" clId="Web-{914E4FB2-CC6B-0555-1007-496C2DABAF7A}" dt="2022-06-14T05:50:05.994" v="1147" actId="20577"/>
          <ac:spMkLst>
            <pc:docMk/>
            <pc:sldMk cId="2035765089" sldId="277"/>
            <ac:spMk id="10" creationId="{FC6DA4BC-28F7-13A5-FBCD-3DD2C2572310}"/>
          </ac:spMkLst>
        </pc:spChg>
        <pc:spChg chg="del">
          <ac:chgData name="연구개발_P2P" userId="S::p2p@crizen.onmicrosoft.com::2d811885-b567-418a-b3e2-830abc4550b3" providerId="AD" clId="Web-{914E4FB2-CC6B-0555-1007-496C2DABAF7A}" dt="2022-06-14T05:46:14.410" v="1067"/>
          <ac:spMkLst>
            <pc:docMk/>
            <pc:sldMk cId="2035765089" sldId="277"/>
            <ac:spMk id="11" creationId="{57B28964-2E1B-6DF3-FBBD-991FDDF85D06}"/>
          </ac:spMkLst>
        </pc:spChg>
        <pc:spChg chg="add mod">
          <ac:chgData name="연구개발_P2P" userId="S::p2p@crizen.onmicrosoft.com::2d811885-b567-418a-b3e2-830abc4550b3" providerId="AD" clId="Web-{914E4FB2-CC6B-0555-1007-496C2DABAF7A}" dt="2022-06-14T05:49:58.509" v="1139"/>
          <ac:spMkLst>
            <pc:docMk/>
            <pc:sldMk cId="2035765089" sldId="277"/>
            <ac:spMk id="12" creationId="{19DEE486-D816-7819-B014-FBA43FB7940E}"/>
          </ac:spMkLst>
        </pc:spChg>
        <pc:spChg chg="del">
          <ac:chgData name="연구개발_P2P" userId="S::p2p@crizen.onmicrosoft.com::2d811885-b567-418a-b3e2-830abc4550b3" providerId="AD" clId="Web-{914E4FB2-CC6B-0555-1007-496C2DABAF7A}" dt="2022-06-14T05:46:14.410" v="1066"/>
          <ac:spMkLst>
            <pc:docMk/>
            <pc:sldMk cId="2035765089" sldId="277"/>
            <ac:spMk id="13" creationId="{86BD3AEF-D43C-02DA-C269-D405830556BA}"/>
          </ac:spMkLst>
        </pc:spChg>
        <pc:spChg chg="del">
          <ac:chgData name="연구개발_P2P" userId="S::p2p@crizen.onmicrosoft.com::2d811885-b567-418a-b3e2-830abc4550b3" providerId="AD" clId="Web-{914E4FB2-CC6B-0555-1007-496C2DABAF7A}" dt="2022-06-14T05:46:14.410" v="1065"/>
          <ac:spMkLst>
            <pc:docMk/>
            <pc:sldMk cId="2035765089" sldId="277"/>
            <ac:spMk id="14" creationId="{F9EC3A1F-D92D-F6C0-2685-99DE47E6F58E}"/>
          </ac:spMkLst>
        </pc:spChg>
        <pc:spChg chg="add mod">
          <ac:chgData name="연구개발_P2P" userId="S::p2p@crizen.onmicrosoft.com::2d811885-b567-418a-b3e2-830abc4550b3" providerId="AD" clId="Web-{914E4FB2-CC6B-0555-1007-496C2DABAF7A}" dt="2022-06-14T05:49:58.509" v="1140"/>
          <ac:spMkLst>
            <pc:docMk/>
            <pc:sldMk cId="2035765089" sldId="277"/>
            <ac:spMk id="15" creationId="{D238B482-39B8-4E29-6EFB-D244A45AACDF}"/>
          </ac:spMkLst>
        </pc:spChg>
        <pc:spChg chg="add mod">
          <ac:chgData name="연구개발_P2P" userId="S::p2p@crizen.onmicrosoft.com::2d811885-b567-418a-b3e2-830abc4550b3" providerId="AD" clId="Web-{914E4FB2-CC6B-0555-1007-496C2DABAF7A}" dt="2022-06-14T05:49:58.525" v="1142"/>
          <ac:spMkLst>
            <pc:docMk/>
            <pc:sldMk cId="2035765089" sldId="277"/>
            <ac:spMk id="16" creationId="{B94BF1C9-360D-7274-09E4-A7CEB75A3CF1}"/>
          </ac:spMkLst>
        </pc:spChg>
        <pc:spChg chg="add mod">
          <ac:chgData name="연구개발_P2P" userId="S::p2p@crizen.onmicrosoft.com::2d811885-b567-418a-b3e2-830abc4550b3" providerId="AD" clId="Web-{914E4FB2-CC6B-0555-1007-496C2DABAF7A}" dt="2022-06-14T05:49:58.525" v="1141"/>
          <ac:spMkLst>
            <pc:docMk/>
            <pc:sldMk cId="2035765089" sldId="277"/>
            <ac:spMk id="17" creationId="{C1817D2E-7B2D-43F9-494A-653BFD929C77}"/>
          </ac:spMkLst>
        </pc:spChg>
        <pc:cxnChg chg="add mod">
          <ac:chgData name="연구개발_P2P" userId="S::p2p@crizen.onmicrosoft.com::2d811885-b567-418a-b3e2-830abc4550b3" providerId="AD" clId="Web-{914E4FB2-CC6B-0555-1007-496C2DABAF7A}" dt="2022-06-14T05:53:28.249" v="1192" actId="1076"/>
          <ac:cxnSpMkLst>
            <pc:docMk/>
            <pc:sldMk cId="2035765089" sldId="277"/>
            <ac:cxnSpMk id="6" creationId="{A9760FC9-CEF8-1086-4B4F-3E62C517AC8C}"/>
          </ac:cxnSpMkLst>
        </pc:cxnChg>
        <pc:cxnChg chg="add del mod">
          <ac:chgData name="연구개발_P2P" userId="S::p2p@crizen.onmicrosoft.com::2d811885-b567-418a-b3e2-830abc4550b3" providerId="AD" clId="Web-{914E4FB2-CC6B-0555-1007-496C2DABAF7A}" dt="2022-06-14T05:59:09.522" v="1264"/>
          <ac:cxnSpMkLst>
            <pc:docMk/>
            <pc:sldMk cId="2035765089" sldId="277"/>
            <ac:cxnSpMk id="8" creationId="{627E70FB-E684-2533-F604-FE96DB6C517F}"/>
          </ac:cxnSpMkLst>
        </pc:cxnChg>
        <pc:cxnChg chg="add mod">
          <ac:chgData name="연구개발_P2P" userId="S::p2p@crizen.onmicrosoft.com::2d811885-b567-418a-b3e2-830abc4550b3" providerId="AD" clId="Web-{914E4FB2-CC6B-0555-1007-496C2DABAF7A}" dt="2022-06-14T06:01:08.588" v="1278" actId="14100"/>
          <ac:cxnSpMkLst>
            <pc:docMk/>
            <pc:sldMk cId="2035765089" sldId="277"/>
            <ac:cxnSpMk id="9" creationId="{6083E5FF-99E1-8C06-827A-6FF98822DA63}"/>
          </ac:cxnSpMkLst>
        </pc:cxnChg>
        <pc:cxnChg chg="add mod">
          <ac:chgData name="연구개발_P2P" userId="S::p2p@crizen.onmicrosoft.com::2d811885-b567-418a-b3e2-830abc4550b3" providerId="AD" clId="Web-{914E4FB2-CC6B-0555-1007-496C2DABAF7A}" dt="2022-06-14T05:53:28.249" v="1191" actId="1076"/>
          <ac:cxnSpMkLst>
            <pc:docMk/>
            <pc:sldMk cId="2035765089" sldId="277"/>
            <ac:cxnSpMk id="18" creationId="{369C89C1-CF1F-08B5-FD50-43B4F12E6D08}"/>
          </ac:cxnSpMkLst>
        </pc:cxnChg>
        <pc:cxnChg chg="add del mod">
          <ac:chgData name="연구개발_P2P" userId="S::p2p@crizen.onmicrosoft.com::2d811885-b567-418a-b3e2-830abc4550b3" providerId="AD" clId="Web-{914E4FB2-CC6B-0555-1007-496C2DABAF7A}" dt="2022-06-14T05:58:03.380" v="1252"/>
          <ac:cxnSpMkLst>
            <pc:docMk/>
            <pc:sldMk cId="2035765089" sldId="277"/>
            <ac:cxnSpMk id="19" creationId="{FCDDA50B-2C6B-3274-37D3-2DE1D7242880}"/>
          </ac:cxnSpMkLst>
        </pc:cxnChg>
        <pc:cxnChg chg="add mod">
          <ac:chgData name="연구개발_P2P" userId="S::p2p@crizen.onmicrosoft.com::2d811885-b567-418a-b3e2-830abc4550b3" providerId="AD" clId="Web-{914E4FB2-CC6B-0555-1007-496C2DABAF7A}" dt="2022-06-14T05:58:17.443" v="1255" actId="1076"/>
          <ac:cxnSpMkLst>
            <pc:docMk/>
            <pc:sldMk cId="2035765089" sldId="277"/>
            <ac:cxnSpMk id="20" creationId="{5422CCC6-CE83-662A-A805-BDF9B9900F1C}"/>
          </ac:cxnSpMkLst>
        </pc:cxnChg>
        <pc:cxnChg chg="add mod">
          <ac:chgData name="연구개발_P2P" userId="S::p2p@crizen.onmicrosoft.com::2d811885-b567-418a-b3e2-830abc4550b3" providerId="AD" clId="Web-{914E4FB2-CC6B-0555-1007-496C2DABAF7A}" dt="2022-06-14T05:56:50.347" v="1243" actId="14100"/>
          <ac:cxnSpMkLst>
            <pc:docMk/>
            <pc:sldMk cId="2035765089" sldId="277"/>
            <ac:cxnSpMk id="21" creationId="{181A4E17-2556-7611-2993-68B45EFF6967}"/>
          </ac:cxnSpMkLst>
        </pc:cxnChg>
        <pc:cxnChg chg="add mod">
          <ac:chgData name="연구개발_P2P" userId="S::p2p@crizen.onmicrosoft.com::2d811885-b567-418a-b3e2-830abc4550b3" providerId="AD" clId="Web-{914E4FB2-CC6B-0555-1007-496C2DABAF7A}" dt="2022-06-14T05:57:05.754" v="1245"/>
          <ac:cxnSpMkLst>
            <pc:docMk/>
            <pc:sldMk cId="2035765089" sldId="277"/>
            <ac:cxnSpMk id="22" creationId="{0A6182C0-F279-C502-841E-9FE271738456}"/>
          </ac:cxnSpMkLst>
        </pc:cxnChg>
        <pc:cxnChg chg="add del mod">
          <ac:chgData name="연구개발_P2P" userId="S::p2p@crizen.onmicrosoft.com::2d811885-b567-418a-b3e2-830abc4550b3" providerId="AD" clId="Web-{914E4FB2-CC6B-0555-1007-496C2DABAF7A}" dt="2022-06-14T05:57:48.724" v="1250"/>
          <ac:cxnSpMkLst>
            <pc:docMk/>
            <pc:sldMk cId="2035765089" sldId="277"/>
            <ac:cxnSpMk id="23" creationId="{1F384F0E-1E03-F14F-D052-C6765E2E63B6}"/>
          </ac:cxnSpMkLst>
        </pc:cxnChg>
        <pc:cxnChg chg="add mod">
          <ac:chgData name="연구개발_P2P" userId="S::p2p@crizen.onmicrosoft.com::2d811885-b567-418a-b3e2-830abc4550b3" providerId="AD" clId="Web-{914E4FB2-CC6B-0555-1007-496C2DABAF7A}" dt="2022-06-14T05:58:09.146" v="1254" actId="1076"/>
          <ac:cxnSpMkLst>
            <pc:docMk/>
            <pc:sldMk cId="2035765089" sldId="277"/>
            <ac:cxnSpMk id="24" creationId="{E33BD494-4157-733D-D90D-7FDC7B3640B0}"/>
          </ac:cxnSpMkLst>
        </pc:cxnChg>
        <pc:cxnChg chg="add mod">
          <ac:chgData name="연구개발_P2P" userId="S::p2p@crizen.onmicrosoft.com::2d811885-b567-418a-b3e2-830abc4550b3" providerId="AD" clId="Web-{914E4FB2-CC6B-0555-1007-496C2DABAF7A}" dt="2022-06-14T05:58:33.444" v="1260" actId="1076"/>
          <ac:cxnSpMkLst>
            <pc:docMk/>
            <pc:sldMk cId="2035765089" sldId="277"/>
            <ac:cxnSpMk id="25" creationId="{5E5F267F-3008-61E5-660D-CA0A0E2DBB6A}"/>
          </ac:cxnSpMkLst>
        </pc:cxnChg>
        <pc:cxnChg chg="add mod">
          <ac:chgData name="연구개발_P2P" userId="S::p2p@crizen.onmicrosoft.com::2d811885-b567-418a-b3e2-830abc4550b3" providerId="AD" clId="Web-{914E4FB2-CC6B-0555-1007-496C2DABAF7A}" dt="2022-06-14T06:00:58.463" v="1276" actId="14100"/>
          <ac:cxnSpMkLst>
            <pc:docMk/>
            <pc:sldMk cId="2035765089" sldId="277"/>
            <ac:cxnSpMk id="26" creationId="{65DBCD39-BDD6-12ED-D2AB-6361DE552312}"/>
          </ac:cxnSpMkLst>
        </pc:cxnChg>
      </pc:sldChg>
    </pc:docChg>
  </pc:docChgLst>
  <pc:docChgLst>
    <pc:chgData name="연구개발_P2P" userId="S::p2p@crizen.onmicrosoft.com::2d811885-b567-418a-b3e2-830abc4550b3" providerId="AD" clId="Web-{9B14C4C1-14A2-5A8D-FC1C-8B9689A59BFE}"/>
    <pc:docChg chg="addSld modSld">
      <pc:chgData name="연구개발_P2P" userId="S::p2p@crizen.onmicrosoft.com::2d811885-b567-418a-b3e2-830abc4550b3" providerId="AD" clId="Web-{9B14C4C1-14A2-5A8D-FC1C-8B9689A59BFE}" dt="2022-06-14T08:37:34.424" v="1224" actId="20577"/>
      <pc:docMkLst>
        <pc:docMk/>
      </pc:docMkLst>
      <pc:sldChg chg="modSp">
        <pc:chgData name="연구개발_P2P" userId="S::p2p@crizen.onmicrosoft.com::2d811885-b567-418a-b3e2-830abc4550b3" providerId="AD" clId="Web-{9B14C4C1-14A2-5A8D-FC1C-8B9689A59BFE}" dt="2022-06-14T08:19:39.225" v="1064" actId="14100"/>
        <pc:sldMkLst>
          <pc:docMk/>
          <pc:sldMk cId="0" sldId="256"/>
        </pc:sldMkLst>
        <pc:spChg chg="mod">
          <ac:chgData name="연구개발_P2P" userId="S::p2p@crizen.onmicrosoft.com::2d811885-b567-418a-b3e2-830abc4550b3" providerId="AD" clId="Web-{9B14C4C1-14A2-5A8D-FC1C-8B9689A59BFE}" dt="2022-06-14T08:19:39.225" v="1064" actId="14100"/>
          <ac:spMkLst>
            <pc:docMk/>
            <pc:sldMk cId="0" sldId="256"/>
            <ac:spMk id="2" creationId="{00000000-0000-0000-0000-000000000000}"/>
          </ac:spMkLst>
        </pc:spChg>
      </pc:sldChg>
      <pc:sldChg chg="modSp">
        <pc:chgData name="연구개발_P2P" userId="S::p2p@crizen.onmicrosoft.com::2d811885-b567-418a-b3e2-830abc4550b3" providerId="AD" clId="Web-{9B14C4C1-14A2-5A8D-FC1C-8B9689A59BFE}" dt="2022-06-14T08:20:31.179" v="1087" actId="20577"/>
        <pc:sldMkLst>
          <pc:docMk/>
          <pc:sldMk cId="0" sldId="257"/>
        </pc:sldMkLst>
        <pc:spChg chg="mod">
          <ac:chgData name="연구개발_P2P" userId="S::p2p@crizen.onmicrosoft.com::2d811885-b567-418a-b3e2-830abc4550b3" providerId="AD" clId="Web-{9B14C4C1-14A2-5A8D-FC1C-8B9689A59BFE}" dt="2022-06-14T08:19:50.491" v="1069"/>
          <ac:spMkLst>
            <pc:docMk/>
            <pc:sldMk cId="0" sldId="257"/>
            <ac:spMk id="5" creationId="{00000000-0000-0000-0000-000000000000}"/>
          </ac:spMkLst>
        </pc:spChg>
        <pc:spChg chg="mod">
          <ac:chgData name="연구개발_P2P" userId="S::p2p@crizen.onmicrosoft.com::2d811885-b567-418a-b3e2-830abc4550b3" providerId="AD" clId="Web-{9B14C4C1-14A2-5A8D-FC1C-8B9689A59BFE}" dt="2022-06-14T08:20:10.335" v="1082" actId="20577"/>
          <ac:spMkLst>
            <pc:docMk/>
            <pc:sldMk cId="0" sldId="257"/>
            <ac:spMk id="6" creationId="{00000000-0000-0000-0000-000000000000}"/>
          </ac:spMkLst>
        </pc:spChg>
        <pc:spChg chg="mod">
          <ac:chgData name="연구개발_P2P" userId="S::p2p@crizen.onmicrosoft.com::2d811885-b567-418a-b3e2-830abc4550b3" providerId="AD" clId="Web-{9B14C4C1-14A2-5A8D-FC1C-8B9689A59BFE}" dt="2022-06-14T08:20:17.960" v="1083" actId="20577"/>
          <ac:spMkLst>
            <pc:docMk/>
            <pc:sldMk cId="0" sldId="257"/>
            <ac:spMk id="7" creationId="{00000000-0000-0000-0000-000000000000}"/>
          </ac:spMkLst>
        </pc:spChg>
        <pc:spChg chg="mod">
          <ac:chgData name="연구개발_P2P" userId="S::p2p@crizen.onmicrosoft.com::2d811885-b567-418a-b3e2-830abc4550b3" providerId="AD" clId="Web-{9B14C4C1-14A2-5A8D-FC1C-8B9689A59BFE}" dt="2022-06-14T08:20:21.429" v="1084" actId="20577"/>
          <ac:spMkLst>
            <pc:docMk/>
            <pc:sldMk cId="0" sldId="257"/>
            <ac:spMk id="8" creationId="{00000000-0000-0000-0000-000000000000}"/>
          </ac:spMkLst>
        </pc:spChg>
        <pc:spChg chg="mod">
          <ac:chgData name="연구개발_P2P" userId="S::p2p@crizen.onmicrosoft.com::2d811885-b567-418a-b3e2-830abc4550b3" providerId="AD" clId="Web-{9B14C4C1-14A2-5A8D-FC1C-8B9689A59BFE}" dt="2022-06-14T08:20:31.179" v="1087" actId="20577"/>
          <ac:spMkLst>
            <pc:docMk/>
            <pc:sldMk cId="0" sldId="257"/>
            <ac:spMk id="9" creationId="{00000000-0000-0000-0000-000000000000}"/>
          </ac:spMkLst>
        </pc:spChg>
        <pc:spChg chg="mod">
          <ac:chgData name="연구개발_P2P" userId="S::p2p@crizen.onmicrosoft.com::2d811885-b567-418a-b3e2-830abc4550b3" providerId="AD" clId="Web-{9B14C4C1-14A2-5A8D-FC1C-8B9689A59BFE}" dt="2022-06-14T07:38:22.427" v="705" actId="20577"/>
          <ac:spMkLst>
            <pc:docMk/>
            <pc:sldMk cId="0" sldId="257"/>
            <ac:spMk id="14" creationId="{00000000-0000-0000-0000-000000000000}"/>
          </ac:spMkLst>
        </pc:spChg>
      </pc:sldChg>
      <pc:sldChg chg="modSp">
        <pc:chgData name="연구개발_P2P" userId="S::p2p@crizen.onmicrosoft.com::2d811885-b567-418a-b3e2-830abc4550b3" providerId="AD" clId="Web-{9B14C4C1-14A2-5A8D-FC1C-8B9689A59BFE}" dt="2022-06-14T08:19:01.911" v="1058" actId="20577"/>
        <pc:sldMkLst>
          <pc:docMk/>
          <pc:sldMk cId="0" sldId="258"/>
        </pc:sldMkLst>
        <pc:spChg chg="mod">
          <ac:chgData name="연구개발_P2P" userId="S::p2p@crizen.onmicrosoft.com::2d811885-b567-418a-b3e2-830abc4550b3" providerId="AD" clId="Web-{9B14C4C1-14A2-5A8D-FC1C-8B9689A59BFE}" dt="2022-06-14T08:19:01.911" v="1058" actId="20577"/>
          <ac:spMkLst>
            <pc:docMk/>
            <pc:sldMk cId="0" sldId="258"/>
            <ac:spMk id="5" creationId="{00000000-0000-0000-0000-000000000000}"/>
          </ac:spMkLst>
        </pc:spChg>
        <pc:spChg chg="mod">
          <ac:chgData name="연구개발_P2P" userId="S::p2p@crizen.onmicrosoft.com::2d811885-b567-418a-b3e2-830abc4550b3" providerId="AD" clId="Web-{9B14C4C1-14A2-5A8D-FC1C-8B9689A59BFE}" dt="2022-06-14T08:16:03.844" v="1003" actId="20577"/>
          <ac:spMkLst>
            <pc:docMk/>
            <pc:sldMk cId="0" sldId="258"/>
            <ac:spMk id="6" creationId="{00000000-0000-0000-0000-000000000000}"/>
          </ac:spMkLst>
        </pc:spChg>
      </pc:sldChg>
      <pc:sldChg chg="modTransition">
        <pc:chgData name="연구개발_P2P" userId="S::p2p@crizen.onmicrosoft.com::2d811885-b567-418a-b3e2-830abc4550b3" providerId="AD" clId="Web-{9B14C4C1-14A2-5A8D-FC1C-8B9689A59BFE}" dt="2022-06-14T08:22:04.791" v="1108"/>
        <pc:sldMkLst>
          <pc:docMk/>
          <pc:sldMk cId="0" sldId="261"/>
        </pc:sldMkLst>
      </pc:sldChg>
      <pc:sldChg chg="modSp">
        <pc:chgData name="연구개발_P2P" userId="S::p2p@crizen.onmicrosoft.com::2d811885-b567-418a-b3e2-830abc4550b3" providerId="AD" clId="Web-{9B14C4C1-14A2-5A8D-FC1C-8B9689A59BFE}" dt="2022-06-14T08:18:57.005" v="1057" actId="20577"/>
        <pc:sldMkLst>
          <pc:docMk/>
          <pc:sldMk cId="0" sldId="265"/>
        </pc:sldMkLst>
        <pc:spChg chg="mod">
          <ac:chgData name="연구개발_P2P" userId="S::p2p@crizen.onmicrosoft.com::2d811885-b567-418a-b3e2-830abc4550b3" providerId="AD" clId="Web-{9B14C4C1-14A2-5A8D-FC1C-8B9689A59BFE}" dt="2022-06-14T08:18:57.005" v="1057" actId="20577"/>
          <ac:spMkLst>
            <pc:docMk/>
            <pc:sldMk cId="0" sldId="265"/>
            <ac:spMk id="5" creationId="{00000000-0000-0000-0000-000000000000}"/>
          </ac:spMkLst>
        </pc:spChg>
        <pc:spChg chg="mod">
          <ac:chgData name="연구개발_P2P" userId="S::p2p@crizen.onmicrosoft.com::2d811885-b567-418a-b3e2-830abc4550b3" providerId="AD" clId="Web-{9B14C4C1-14A2-5A8D-FC1C-8B9689A59BFE}" dt="2022-06-14T08:16:10.173" v="1004" actId="20577"/>
          <ac:spMkLst>
            <pc:docMk/>
            <pc:sldMk cId="0" sldId="265"/>
            <ac:spMk id="6" creationId="{00000000-0000-0000-0000-000000000000}"/>
          </ac:spMkLst>
        </pc:spChg>
      </pc:sldChg>
      <pc:sldChg chg="modTransition">
        <pc:chgData name="연구개발_P2P" userId="S::p2p@crizen.onmicrosoft.com::2d811885-b567-418a-b3e2-830abc4550b3" providerId="AD" clId="Web-{9B14C4C1-14A2-5A8D-FC1C-8B9689A59BFE}" dt="2022-06-14T08:25:01.889" v="1130"/>
        <pc:sldMkLst>
          <pc:docMk/>
          <pc:sldMk cId="0" sldId="266"/>
        </pc:sldMkLst>
      </pc:sldChg>
      <pc:sldChg chg="modSp">
        <pc:chgData name="연구개발_P2P" userId="S::p2p@crizen.onmicrosoft.com::2d811885-b567-418a-b3e2-830abc4550b3" providerId="AD" clId="Web-{9B14C4C1-14A2-5A8D-FC1C-8B9689A59BFE}" dt="2022-06-14T08:18:53.145" v="1056" actId="20577"/>
        <pc:sldMkLst>
          <pc:docMk/>
          <pc:sldMk cId="0" sldId="269"/>
        </pc:sldMkLst>
        <pc:spChg chg="mod">
          <ac:chgData name="연구개발_P2P" userId="S::p2p@crizen.onmicrosoft.com::2d811885-b567-418a-b3e2-830abc4550b3" providerId="AD" clId="Web-{9B14C4C1-14A2-5A8D-FC1C-8B9689A59BFE}" dt="2022-06-14T08:18:53.145" v="1056" actId="20577"/>
          <ac:spMkLst>
            <pc:docMk/>
            <pc:sldMk cId="0" sldId="269"/>
            <ac:spMk id="5" creationId="{00000000-0000-0000-0000-000000000000}"/>
          </ac:spMkLst>
        </pc:spChg>
        <pc:spChg chg="mod">
          <ac:chgData name="연구개발_P2P" userId="S::p2p@crizen.onmicrosoft.com::2d811885-b567-418a-b3e2-830abc4550b3" providerId="AD" clId="Web-{9B14C4C1-14A2-5A8D-FC1C-8B9689A59BFE}" dt="2022-06-14T08:17:17.815" v="1027" actId="1076"/>
          <ac:spMkLst>
            <pc:docMk/>
            <pc:sldMk cId="0" sldId="269"/>
            <ac:spMk id="6" creationId="{00000000-0000-0000-0000-000000000000}"/>
          </ac:spMkLst>
        </pc:spChg>
      </pc:sldChg>
      <pc:sldChg chg="modSp">
        <pc:chgData name="연구개발_P2P" userId="S::p2p@crizen.onmicrosoft.com::2d811885-b567-418a-b3e2-830abc4550b3" providerId="AD" clId="Web-{9B14C4C1-14A2-5A8D-FC1C-8B9689A59BFE}" dt="2022-06-14T08:18:49.192" v="1055" actId="20577"/>
        <pc:sldMkLst>
          <pc:docMk/>
          <pc:sldMk cId="0" sldId="270"/>
        </pc:sldMkLst>
        <pc:spChg chg="mod">
          <ac:chgData name="연구개발_P2P" userId="S::p2p@crizen.onmicrosoft.com::2d811885-b567-418a-b3e2-830abc4550b3" providerId="AD" clId="Web-{9B14C4C1-14A2-5A8D-FC1C-8B9689A59BFE}" dt="2022-06-14T08:18:49.192" v="1055" actId="20577"/>
          <ac:spMkLst>
            <pc:docMk/>
            <pc:sldMk cId="0" sldId="270"/>
            <ac:spMk id="5" creationId="{00000000-0000-0000-0000-000000000000}"/>
          </ac:spMkLst>
        </pc:spChg>
        <pc:spChg chg="mod">
          <ac:chgData name="연구개발_P2P" userId="S::p2p@crizen.onmicrosoft.com::2d811885-b567-418a-b3e2-830abc4550b3" providerId="AD" clId="Web-{9B14C4C1-14A2-5A8D-FC1C-8B9689A59BFE}" dt="2022-06-14T08:17:39.284" v="1032" actId="1076"/>
          <ac:spMkLst>
            <pc:docMk/>
            <pc:sldMk cId="0" sldId="270"/>
            <ac:spMk id="6" creationId="{00000000-0000-0000-0000-000000000000}"/>
          </ac:spMkLst>
        </pc:spChg>
      </pc:sldChg>
      <pc:sldChg chg="addSp delSp modSp">
        <pc:chgData name="연구개발_P2P" userId="S::p2p@crizen.onmicrosoft.com::2d811885-b567-418a-b3e2-830abc4550b3" providerId="AD" clId="Web-{9B14C4C1-14A2-5A8D-FC1C-8B9689A59BFE}" dt="2022-06-14T08:18:41.067" v="1054" actId="20577"/>
        <pc:sldMkLst>
          <pc:docMk/>
          <pc:sldMk cId="0" sldId="271"/>
        </pc:sldMkLst>
        <pc:spChg chg="mod">
          <ac:chgData name="연구개발_P2P" userId="S::p2p@crizen.onmicrosoft.com::2d811885-b567-418a-b3e2-830abc4550b3" providerId="AD" clId="Web-{9B14C4C1-14A2-5A8D-FC1C-8B9689A59BFE}" dt="2022-06-14T08:18:35.161" v="1052" actId="20577"/>
          <ac:spMkLst>
            <pc:docMk/>
            <pc:sldMk cId="0" sldId="271"/>
            <ac:spMk id="2" creationId="{00000000-0000-0000-0000-000000000000}"/>
          </ac:spMkLst>
        </pc:spChg>
        <pc:spChg chg="mod">
          <ac:chgData name="연구개발_P2P" userId="S::p2p@crizen.onmicrosoft.com::2d811885-b567-418a-b3e2-830abc4550b3" providerId="AD" clId="Web-{9B14C4C1-14A2-5A8D-FC1C-8B9689A59BFE}" dt="2022-06-14T08:18:41.067" v="1054" actId="20577"/>
          <ac:spMkLst>
            <pc:docMk/>
            <pc:sldMk cId="0" sldId="271"/>
            <ac:spMk id="3" creationId="{00000000-0000-0000-0000-000000000000}"/>
          </ac:spMkLst>
        </pc:spChg>
        <pc:spChg chg="mod">
          <ac:chgData name="연구개발_P2P" userId="S::p2p@crizen.onmicrosoft.com::2d811885-b567-418a-b3e2-830abc4550b3" providerId="AD" clId="Web-{9B14C4C1-14A2-5A8D-FC1C-8B9689A59BFE}" dt="2022-06-14T08:18:41.067" v="1053" actId="20577"/>
          <ac:spMkLst>
            <pc:docMk/>
            <pc:sldMk cId="0" sldId="271"/>
            <ac:spMk id="4" creationId="{00000000-0000-0000-0000-000000000000}"/>
          </ac:spMkLst>
        </pc:spChg>
        <pc:spChg chg="add del mod">
          <ac:chgData name="연구개발_P2P" userId="S::p2p@crizen.onmicrosoft.com::2d811885-b567-418a-b3e2-830abc4550b3" providerId="AD" clId="Web-{9B14C4C1-14A2-5A8D-FC1C-8B9689A59BFE}" dt="2022-06-14T08:17:57.285" v="1036"/>
          <ac:spMkLst>
            <pc:docMk/>
            <pc:sldMk cId="0" sldId="271"/>
            <ac:spMk id="5" creationId="{25606A67-FAC8-3C28-DF7B-56898C00A8CD}"/>
          </ac:spMkLst>
        </pc:spChg>
      </pc:sldChg>
      <pc:sldChg chg="modTransition addAnim modAnim">
        <pc:chgData name="연구개발_P2P" userId="S::p2p@crizen.onmicrosoft.com::2d811885-b567-418a-b3e2-830abc4550b3" providerId="AD" clId="Web-{9B14C4C1-14A2-5A8D-FC1C-8B9689A59BFE}" dt="2022-06-14T08:22:27.026" v="1110"/>
        <pc:sldMkLst>
          <pc:docMk/>
          <pc:sldMk cId="263723478" sldId="272"/>
        </pc:sldMkLst>
      </pc:sldChg>
      <pc:sldChg chg="modTransition addAnim modAnim">
        <pc:chgData name="연구개발_P2P" userId="S::p2p@crizen.onmicrosoft.com::2d811885-b567-418a-b3e2-830abc4550b3" providerId="AD" clId="Web-{9B14C4C1-14A2-5A8D-FC1C-8B9689A59BFE}" dt="2022-06-14T08:22:56.667" v="1112"/>
        <pc:sldMkLst>
          <pc:docMk/>
          <pc:sldMk cId="3183333387" sldId="274"/>
        </pc:sldMkLst>
      </pc:sldChg>
      <pc:sldChg chg="modTransition addAnim modAnim">
        <pc:chgData name="연구개발_P2P" userId="S::p2p@crizen.onmicrosoft.com::2d811885-b567-418a-b3e2-830abc4550b3" providerId="AD" clId="Web-{9B14C4C1-14A2-5A8D-FC1C-8B9689A59BFE}" dt="2022-06-14T08:24:33.779" v="1128"/>
        <pc:sldMkLst>
          <pc:docMk/>
          <pc:sldMk cId="2440342915" sldId="275"/>
        </pc:sldMkLst>
      </pc:sldChg>
      <pc:sldChg chg="modSp modTransition">
        <pc:chgData name="연구개발_P2P" userId="S::p2p@crizen.onmicrosoft.com::2d811885-b567-418a-b3e2-830abc4550b3" providerId="AD" clId="Web-{9B14C4C1-14A2-5A8D-FC1C-8B9689A59BFE}" dt="2022-06-14T08:24:10.122" v="1126" actId="1076"/>
        <pc:sldMkLst>
          <pc:docMk/>
          <pc:sldMk cId="1321815097" sldId="276"/>
        </pc:sldMkLst>
        <pc:spChg chg="mod">
          <ac:chgData name="연구개발_P2P" userId="S::p2p@crizen.onmicrosoft.com::2d811885-b567-418a-b3e2-830abc4550b3" providerId="AD" clId="Web-{9B14C4C1-14A2-5A8D-FC1C-8B9689A59BFE}" dt="2022-06-14T08:24:10.122" v="1126" actId="1076"/>
          <ac:spMkLst>
            <pc:docMk/>
            <pc:sldMk cId="1321815097" sldId="276"/>
            <ac:spMk id="7" creationId="{9B70A0E8-7C84-29F1-C2B8-870131D22E5E}"/>
          </ac:spMkLst>
        </pc:spChg>
      </pc:sldChg>
      <pc:sldChg chg="addSp delSp modSp modTransition addAnim delAnim modAnim">
        <pc:chgData name="연구개발_P2P" userId="S::p2p@crizen.onmicrosoft.com::2d811885-b567-418a-b3e2-830abc4550b3" providerId="AD" clId="Web-{9B14C4C1-14A2-5A8D-FC1C-8B9689A59BFE}" dt="2022-06-14T08:25:05.421" v="1131"/>
        <pc:sldMkLst>
          <pc:docMk/>
          <pc:sldMk cId="2035765089" sldId="277"/>
        </pc:sldMkLst>
        <pc:spChg chg="add del mod">
          <ac:chgData name="연구개발_P2P" userId="S::p2p@crizen.onmicrosoft.com::2d811885-b567-418a-b3e2-830abc4550b3" providerId="AD" clId="Web-{9B14C4C1-14A2-5A8D-FC1C-8B9689A59BFE}" dt="2022-06-14T06:07:40.928" v="233"/>
          <ac:spMkLst>
            <pc:docMk/>
            <pc:sldMk cId="2035765089" sldId="277"/>
            <ac:spMk id="3" creationId="{9BC8B603-6D68-4F53-CF07-F7371B83C251}"/>
          </ac:spMkLst>
        </pc:spChg>
        <pc:spChg chg="mod">
          <ac:chgData name="연구개발_P2P" userId="S::p2p@crizen.onmicrosoft.com::2d811885-b567-418a-b3e2-830abc4550b3" providerId="AD" clId="Web-{9B14C4C1-14A2-5A8D-FC1C-8B9689A59BFE}" dt="2022-06-14T06:09:34.228" v="259" actId="1076"/>
          <ac:spMkLst>
            <pc:docMk/>
            <pc:sldMk cId="2035765089" sldId="277"/>
            <ac:spMk id="4" creationId="{DCD85AE7-41A0-FDE1-DBE7-77F73723DA93}"/>
          </ac:spMkLst>
        </pc:spChg>
        <pc:spChg chg="mod">
          <ac:chgData name="연구개발_P2P" userId="S::p2p@crizen.onmicrosoft.com::2d811885-b567-418a-b3e2-830abc4550b3" providerId="AD" clId="Web-{9B14C4C1-14A2-5A8D-FC1C-8B9689A59BFE}" dt="2022-06-14T06:09:34.384" v="267" actId="1076"/>
          <ac:spMkLst>
            <pc:docMk/>
            <pc:sldMk cId="2035765089" sldId="277"/>
            <ac:spMk id="7" creationId="{3E4CC5D6-D763-D9D7-6B05-E5A7AA18C41E}"/>
          </ac:spMkLst>
        </pc:spChg>
        <pc:spChg chg="mod">
          <ac:chgData name="연구개발_P2P" userId="S::p2p@crizen.onmicrosoft.com::2d811885-b567-418a-b3e2-830abc4550b3" providerId="AD" clId="Web-{9B14C4C1-14A2-5A8D-FC1C-8B9689A59BFE}" dt="2022-06-14T06:09:34.259" v="260" actId="1076"/>
          <ac:spMkLst>
            <pc:docMk/>
            <pc:sldMk cId="2035765089" sldId="277"/>
            <ac:spMk id="10" creationId="{FC6DA4BC-28F7-13A5-FBCD-3DD2C2572310}"/>
          </ac:spMkLst>
        </pc:spChg>
        <pc:spChg chg="mod">
          <ac:chgData name="연구개발_P2P" userId="S::p2p@crizen.onmicrosoft.com::2d811885-b567-418a-b3e2-830abc4550b3" providerId="AD" clId="Web-{9B14C4C1-14A2-5A8D-FC1C-8B9689A59BFE}" dt="2022-06-14T06:09:34.275" v="261" actId="1076"/>
          <ac:spMkLst>
            <pc:docMk/>
            <pc:sldMk cId="2035765089" sldId="277"/>
            <ac:spMk id="12" creationId="{19DEE486-D816-7819-B014-FBA43FB7940E}"/>
          </ac:spMkLst>
        </pc:spChg>
        <pc:spChg chg="mod">
          <ac:chgData name="연구개발_P2P" userId="S::p2p@crizen.onmicrosoft.com::2d811885-b567-418a-b3e2-830abc4550b3" providerId="AD" clId="Web-{9B14C4C1-14A2-5A8D-FC1C-8B9689A59BFE}" dt="2022-06-14T06:09:34.290" v="262" actId="1076"/>
          <ac:spMkLst>
            <pc:docMk/>
            <pc:sldMk cId="2035765089" sldId="277"/>
            <ac:spMk id="15" creationId="{D238B482-39B8-4E29-6EFB-D244A45AACDF}"/>
          </ac:spMkLst>
        </pc:spChg>
        <pc:spChg chg="mod">
          <ac:chgData name="연구개발_P2P" userId="S::p2p@crizen.onmicrosoft.com::2d811885-b567-418a-b3e2-830abc4550b3" providerId="AD" clId="Web-{9B14C4C1-14A2-5A8D-FC1C-8B9689A59BFE}" dt="2022-06-14T06:09:34.306" v="263" actId="1076"/>
          <ac:spMkLst>
            <pc:docMk/>
            <pc:sldMk cId="2035765089" sldId="277"/>
            <ac:spMk id="16" creationId="{B94BF1C9-360D-7274-09E4-A7CEB75A3CF1}"/>
          </ac:spMkLst>
        </pc:spChg>
        <pc:spChg chg="mod">
          <ac:chgData name="연구개발_P2P" userId="S::p2p@crizen.onmicrosoft.com::2d811885-b567-418a-b3e2-830abc4550b3" providerId="AD" clId="Web-{9B14C4C1-14A2-5A8D-FC1C-8B9689A59BFE}" dt="2022-06-14T06:09:34.321" v="264" actId="1076"/>
          <ac:spMkLst>
            <pc:docMk/>
            <pc:sldMk cId="2035765089" sldId="277"/>
            <ac:spMk id="17" creationId="{C1817D2E-7B2D-43F9-494A-653BFD929C77}"/>
          </ac:spMkLst>
        </pc:spChg>
        <pc:spChg chg="add mod">
          <ac:chgData name="연구개발_P2P" userId="S::p2p@crizen.onmicrosoft.com::2d811885-b567-418a-b3e2-830abc4550b3" providerId="AD" clId="Web-{9B14C4C1-14A2-5A8D-FC1C-8B9689A59BFE}" dt="2022-06-14T06:09:34.540" v="275" actId="1076"/>
          <ac:spMkLst>
            <pc:docMk/>
            <pc:sldMk cId="2035765089" sldId="277"/>
            <ac:spMk id="28" creationId="{A912A729-F72D-DD16-F7BB-220E367DD005}"/>
          </ac:spMkLst>
        </pc:spChg>
        <pc:spChg chg="add mod">
          <ac:chgData name="연구개발_P2P" userId="S::p2p@crizen.onmicrosoft.com::2d811885-b567-418a-b3e2-830abc4550b3" providerId="AD" clId="Web-{9B14C4C1-14A2-5A8D-FC1C-8B9689A59BFE}" dt="2022-06-14T06:09:34.556" v="276" actId="1076"/>
          <ac:spMkLst>
            <pc:docMk/>
            <pc:sldMk cId="2035765089" sldId="277"/>
            <ac:spMk id="29" creationId="{3D89924D-B6C8-47D9-0317-DD14710AE9BF}"/>
          </ac:spMkLst>
        </pc:spChg>
        <pc:spChg chg="add mod">
          <ac:chgData name="연구개발_P2P" userId="S::p2p@crizen.onmicrosoft.com::2d811885-b567-418a-b3e2-830abc4550b3" providerId="AD" clId="Web-{9B14C4C1-14A2-5A8D-FC1C-8B9689A59BFE}" dt="2022-06-14T06:09:34.587" v="277" actId="1076"/>
          <ac:spMkLst>
            <pc:docMk/>
            <pc:sldMk cId="2035765089" sldId="277"/>
            <ac:spMk id="30" creationId="{6743CAFA-B631-DC00-DCAF-E7CB7F6D5A41}"/>
          </ac:spMkLst>
        </pc:spChg>
        <pc:spChg chg="add mod">
          <ac:chgData name="연구개발_P2P" userId="S::p2p@crizen.onmicrosoft.com::2d811885-b567-418a-b3e2-830abc4550b3" providerId="AD" clId="Web-{9B14C4C1-14A2-5A8D-FC1C-8B9689A59BFE}" dt="2022-06-14T06:09:34.603" v="278" actId="1076"/>
          <ac:spMkLst>
            <pc:docMk/>
            <pc:sldMk cId="2035765089" sldId="277"/>
            <ac:spMk id="31" creationId="{8CCE538C-72D1-E060-523C-190731EB3E1C}"/>
          </ac:spMkLst>
        </pc:spChg>
        <pc:spChg chg="add mod">
          <ac:chgData name="연구개발_P2P" userId="S::p2p@crizen.onmicrosoft.com::2d811885-b567-418a-b3e2-830abc4550b3" providerId="AD" clId="Web-{9B14C4C1-14A2-5A8D-FC1C-8B9689A59BFE}" dt="2022-06-14T06:09:34.634" v="279" actId="1076"/>
          <ac:spMkLst>
            <pc:docMk/>
            <pc:sldMk cId="2035765089" sldId="277"/>
            <ac:spMk id="32" creationId="{65A48D14-98E2-4350-A00F-5E303891EBA9}"/>
          </ac:spMkLst>
        </pc:spChg>
        <pc:spChg chg="add mod">
          <ac:chgData name="연구개발_P2P" userId="S::p2p@crizen.onmicrosoft.com::2d811885-b567-418a-b3e2-830abc4550b3" providerId="AD" clId="Web-{9B14C4C1-14A2-5A8D-FC1C-8B9689A59BFE}" dt="2022-06-14T06:09:34.650" v="280" actId="1076"/>
          <ac:spMkLst>
            <pc:docMk/>
            <pc:sldMk cId="2035765089" sldId="277"/>
            <ac:spMk id="33" creationId="{764A93E8-4A56-E340-09A6-737199641B1D}"/>
          </ac:spMkLst>
        </pc:spChg>
        <pc:spChg chg="add mod">
          <ac:chgData name="연구개발_P2P" userId="S::p2p@crizen.onmicrosoft.com::2d811885-b567-418a-b3e2-830abc4550b3" providerId="AD" clId="Web-{9B14C4C1-14A2-5A8D-FC1C-8B9689A59BFE}" dt="2022-06-14T06:09:34.681" v="281" actId="1076"/>
          <ac:spMkLst>
            <pc:docMk/>
            <pc:sldMk cId="2035765089" sldId="277"/>
            <ac:spMk id="34" creationId="{9B6993BC-BFC1-05D2-845A-A3A2E9613FC7}"/>
          </ac:spMkLst>
        </pc:spChg>
        <pc:grpChg chg="add">
          <ac:chgData name="연구개발_P2P" userId="S::p2p@crizen.onmicrosoft.com::2d811885-b567-418a-b3e2-830abc4550b3" providerId="AD" clId="Web-{9B14C4C1-14A2-5A8D-FC1C-8B9689A59BFE}" dt="2022-06-14T06:09:56.681" v="284"/>
          <ac:grpSpMkLst>
            <pc:docMk/>
            <pc:sldMk cId="2035765089" sldId="277"/>
            <ac:grpSpMk id="8" creationId="{E629138D-F135-262C-1CAB-6F907226CD65}"/>
          </ac:grpSpMkLst>
        </pc:grpChg>
        <pc:grpChg chg="add">
          <ac:chgData name="연구개발_P2P" userId="S::p2p@crizen.onmicrosoft.com::2d811885-b567-418a-b3e2-830abc4550b3" providerId="AD" clId="Web-{9B14C4C1-14A2-5A8D-FC1C-8B9689A59BFE}" dt="2022-06-14T06:10:08.088" v="287"/>
          <ac:grpSpMkLst>
            <pc:docMk/>
            <pc:sldMk cId="2035765089" sldId="277"/>
            <ac:grpSpMk id="11" creationId="{56019FA8-975D-06F9-4000-3C36CA890008}"/>
          </ac:grpSpMkLst>
        </pc:grpChg>
        <pc:grpChg chg="add">
          <ac:chgData name="연구개발_P2P" userId="S::p2p@crizen.onmicrosoft.com::2d811885-b567-418a-b3e2-830abc4550b3" providerId="AD" clId="Web-{9B14C4C1-14A2-5A8D-FC1C-8B9689A59BFE}" dt="2022-06-14T06:10:16.369" v="290"/>
          <ac:grpSpMkLst>
            <pc:docMk/>
            <pc:sldMk cId="2035765089" sldId="277"/>
            <ac:grpSpMk id="13" creationId="{4FF3B3CE-28B2-1ABF-D192-58B9461D05FC}"/>
          </ac:grpSpMkLst>
        </pc:grpChg>
        <pc:grpChg chg="add">
          <ac:chgData name="연구개발_P2P" userId="S::p2p@crizen.onmicrosoft.com::2d811885-b567-418a-b3e2-830abc4550b3" providerId="AD" clId="Web-{9B14C4C1-14A2-5A8D-FC1C-8B9689A59BFE}" dt="2022-06-14T06:10:24.823" v="293"/>
          <ac:grpSpMkLst>
            <pc:docMk/>
            <pc:sldMk cId="2035765089" sldId="277"/>
            <ac:grpSpMk id="14" creationId="{7D50F6CE-E23D-06A3-CAD8-B60F1596D214}"/>
          </ac:grpSpMkLst>
        </pc:grpChg>
        <pc:grpChg chg="add">
          <ac:chgData name="연구개발_P2P" userId="S::p2p@crizen.onmicrosoft.com::2d811885-b567-418a-b3e2-830abc4550b3" providerId="AD" clId="Web-{9B14C4C1-14A2-5A8D-FC1C-8B9689A59BFE}" dt="2022-06-14T06:11:44.278" v="305"/>
          <ac:grpSpMkLst>
            <pc:docMk/>
            <pc:sldMk cId="2035765089" sldId="277"/>
            <ac:grpSpMk id="19" creationId="{A76014E5-C5A6-87CA-3EEF-01CF3584AD68}"/>
          </ac:grpSpMkLst>
        </pc:grpChg>
        <pc:grpChg chg="add">
          <ac:chgData name="연구개발_P2P" userId="S::p2p@crizen.onmicrosoft.com::2d811885-b567-418a-b3e2-830abc4550b3" providerId="AD" clId="Web-{9B14C4C1-14A2-5A8D-FC1C-8B9689A59BFE}" dt="2022-06-14T06:12:01.403" v="309"/>
          <ac:grpSpMkLst>
            <pc:docMk/>
            <pc:sldMk cId="2035765089" sldId="277"/>
            <ac:grpSpMk id="35" creationId="{71C538E4-6FE9-8CAE-4C67-C7B9B09836D3}"/>
          </ac:grpSpMkLst>
        </pc:grpChg>
        <pc:grpChg chg="add">
          <ac:chgData name="연구개발_P2P" userId="S::p2p@crizen.onmicrosoft.com::2d811885-b567-418a-b3e2-830abc4550b3" providerId="AD" clId="Web-{9B14C4C1-14A2-5A8D-FC1C-8B9689A59BFE}" dt="2022-06-14T06:12:11.794" v="313"/>
          <ac:grpSpMkLst>
            <pc:docMk/>
            <pc:sldMk cId="2035765089" sldId="277"/>
            <ac:grpSpMk id="36" creationId="{355F74DF-1D09-9511-E7E2-5E8DBCEABA8E}"/>
          </ac:grpSpMkLst>
        </pc:grpChg>
        <pc:grpChg chg="add">
          <ac:chgData name="연구개발_P2P" userId="S::p2p@crizen.onmicrosoft.com::2d811885-b567-418a-b3e2-830abc4550b3" providerId="AD" clId="Web-{9B14C4C1-14A2-5A8D-FC1C-8B9689A59BFE}" dt="2022-06-14T06:12:28.373" v="316"/>
          <ac:grpSpMkLst>
            <pc:docMk/>
            <pc:sldMk cId="2035765089" sldId="277"/>
            <ac:grpSpMk id="37" creationId="{0542B076-B8CD-EFB4-01CA-D618BBC78FBA}"/>
          </ac:grpSpMkLst>
        </pc:grpChg>
        <pc:grpChg chg="add">
          <ac:chgData name="연구개발_P2P" userId="S::p2p@crizen.onmicrosoft.com::2d811885-b567-418a-b3e2-830abc4550b3" providerId="AD" clId="Web-{9B14C4C1-14A2-5A8D-FC1C-8B9689A59BFE}" dt="2022-06-14T06:12:51.155" v="319"/>
          <ac:grpSpMkLst>
            <pc:docMk/>
            <pc:sldMk cId="2035765089" sldId="277"/>
            <ac:grpSpMk id="38" creationId="{23F97AF5-BC52-3D05-7B7C-265999AE2200}"/>
          </ac:grpSpMkLst>
        </pc:grpChg>
        <pc:grpChg chg="add">
          <ac:chgData name="연구개발_P2P" userId="S::p2p@crizen.onmicrosoft.com::2d811885-b567-418a-b3e2-830abc4550b3" providerId="AD" clId="Web-{9B14C4C1-14A2-5A8D-FC1C-8B9689A59BFE}" dt="2022-06-14T06:12:59.014" v="322"/>
          <ac:grpSpMkLst>
            <pc:docMk/>
            <pc:sldMk cId="2035765089" sldId="277"/>
            <ac:grpSpMk id="39" creationId="{DD6D9B8A-FA28-19D6-6DED-ACA57836BF62}"/>
          </ac:grpSpMkLst>
        </pc:grpChg>
        <pc:grpChg chg="add">
          <ac:chgData name="연구개발_P2P" userId="S::p2p@crizen.onmicrosoft.com::2d811885-b567-418a-b3e2-830abc4550b3" providerId="AD" clId="Web-{9B14C4C1-14A2-5A8D-FC1C-8B9689A59BFE}" dt="2022-06-14T06:13:06.061" v="325"/>
          <ac:grpSpMkLst>
            <pc:docMk/>
            <pc:sldMk cId="2035765089" sldId="277"/>
            <ac:grpSpMk id="40" creationId="{E8B1A6F3-ABD9-8576-877D-EB0CFEB53042}"/>
          </ac:grpSpMkLst>
        </pc:grpChg>
        <pc:picChg chg="add del mod">
          <ac:chgData name="연구개발_P2P" userId="S::p2p@crizen.onmicrosoft.com::2d811885-b567-418a-b3e2-830abc4550b3" providerId="AD" clId="Web-{9B14C4C1-14A2-5A8D-FC1C-8B9689A59BFE}" dt="2022-06-14T07:01:50.136" v="331"/>
          <ac:picMkLst>
            <pc:docMk/>
            <pc:sldMk cId="2035765089" sldId="277"/>
            <ac:picMk id="3" creationId="{71F4A94A-5DB3-26DD-AEB2-0C292EFA21E5}"/>
          </ac:picMkLst>
        </pc:picChg>
        <pc:cxnChg chg="mod">
          <ac:chgData name="연구개발_P2P" userId="S::p2p@crizen.onmicrosoft.com::2d811885-b567-418a-b3e2-830abc4550b3" providerId="AD" clId="Web-{9B14C4C1-14A2-5A8D-FC1C-8B9689A59BFE}" dt="2022-06-14T06:09:34.337" v="265" actId="1076"/>
          <ac:cxnSpMkLst>
            <pc:docMk/>
            <pc:sldMk cId="2035765089" sldId="277"/>
            <ac:cxnSpMk id="6" creationId="{A9760FC9-CEF8-1086-4B4F-3E62C517AC8C}"/>
          </ac:cxnSpMkLst>
        </pc:cxnChg>
        <pc:cxnChg chg="mod">
          <ac:chgData name="연구개발_P2P" userId="S::p2p@crizen.onmicrosoft.com::2d811885-b567-418a-b3e2-830abc4550b3" providerId="AD" clId="Web-{9B14C4C1-14A2-5A8D-FC1C-8B9689A59BFE}" dt="2022-06-14T06:09:34.525" v="274" actId="1076"/>
          <ac:cxnSpMkLst>
            <pc:docMk/>
            <pc:sldMk cId="2035765089" sldId="277"/>
            <ac:cxnSpMk id="9" creationId="{6083E5FF-99E1-8C06-827A-6FF98822DA63}"/>
          </ac:cxnSpMkLst>
        </pc:cxnChg>
        <pc:cxnChg chg="mod">
          <ac:chgData name="연구개발_P2P" userId="S::p2p@crizen.onmicrosoft.com::2d811885-b567-418a-b3e2-830abc4550b3" providerId="AD" clId="Web-{9B14C4C1-14A2-5A8D-FC1C-8B9689A59BFE}" dt="2022-06-14T06:09:34.353" v="266" actId="1076"/>
          <ac:cxnSpMkLst>
            <pc:docMk/>
            <pc:sldMk cId="2035765089" sldId="277"/>
            <ac:cxnSpMk id="18" creationId="{369C89C1-CF1F-08B5-FD50-43B4F12E6D08}"/>
          </ac:cxnSpMkLst>
        </pc:cxnChg>
        <pc:cxnChg chg="mod">
          <ac:chgData name="연구개발_P2P" userId="S::p2p@crizen.onmicrosoft.com::2d811885-b567-418a-b3e2-830abc4550b3" providerId="AD" clId="Web-{9B14C4C1-14A2-5A8D-FC1C-8B9689A59BFE}" dt="2022-06-14T06:13:31.343" v="328" actId="1076"/>
          <ac:cxnSpMkLst>
            <pc:docMk/>
            <pc:sldMk cId="2035765089" sldId="277"/>
            <ac:cxnSpMk id="20" creationId="{5422CCC6-CE83-662A-A805-BDF9B9900F1C}"/>
          </ac:cxnSpMkLst>
        </pc:cxnChg>
        <pc:cxnChg chg="mod">
          <ac:chgData name="연구개발_P2P" userId="S::p2p@crizen.onmicrosoft.com::2d811885-b567-418a-b3e2-830abc4550b3" providerId="AD" clId="Web-{9B14C4C1-14A2-5A8D-FC1C-8B9689A59BFE}" dt="2022-06-14T06:09:34.415" v="269" actId="1076"/>
          <ac:cxnSpMkLst>
            <pc:docMk/>
            <pc:sldMk cId="2035765089" sldId="277"/>
            <ac:cxnSpMk id="21" creationId="{181A4E17-2556-7611-2993-68B45EFF6967}"/>
          </ac:cxnSpMkLst>
        </pc:cxnChg>
        <pc:cxnChg chg="mod">
          <ac:chgData name="연구개발_P2P" userId="S::p2p@crizen.onmicrosoft.com::2d811885-b567-418a-b3e2-830abc4550b3" providerId="AD" clId="Web-{9B14C4C1-14A2-5A8D-FC1C-8B9689A59BFE}" dt="2022-06-14T06:09:34.446" v="270" actId="1076"/>
          <ac:cxnSpMkLst>
            <pc:docMk/>
            <pc:sldMk cId="2035765089" sldId="277"/>
            <ac:cxnSpMk id="22" creationId="{0A6182C0-F279-C502-841E-9FE271738456}"/>
          </ac:cxnSpMkLst>
        </pc:cxnChg>
        <pc:cxnChg chg="add del">
          <ac:chgData name="연구개발_P2P" userId="S::p2p@crizen.onmicrosoft.com::2d811885-b567-418a-b3e2-830abc4550b3" providerId="AD" clId="Web-{9B14C4C1-14A2-5A8D-FC1C-8B9689A59BFE}" dt="2022-06-14T06:01:44.935" v="1"/>
          <ac:cxnSpMkLst>
            <pc:docMk/>
            <pc:sldMk cId="2035765089" sldId="277"/>
            <ac:cxnSpMk id="23" creationId="{1A3AE459-4113-DED3-8276-FA8F88160EE5}"/>
          </ac:cxnSpMkLst>
        </pc:cxnChg>
        <pc:cxnChg chg="mod">
          <ac:chgData name="연구개발_P2P" userId="S::p2p@crizen.onmicrosoft.com::2d811885-b567-418a-b3e2-830abc4550b3" providerId="AD" clId="Web-{9B14C4C1-14A2-5A8D-FC1C-8B9689A59BFE}" dt="2022-06-14T06:09:34.462" v="271" actId="1076"/>
          <ac:cxnSpMkLst>
            <pc:docMk/>
            <pc:sldMk cId="2035765089" sldId="277"/>
            <ac:cxnSpMk id="24" creationId="{E33BD494-4157-733D-D90D-7FDC7B3640B0}"/>
          </ac:cxnSpMkLst>
        </pc:cxnChg>
        <pc:cxnChg chg="mod">
          <ac:chgData name="연구개발_P2P" userId="S::p2p@crizen.onmicrosoft.com::2d811885-b567-418a-b3e2-830abc4550b3" providerId="AD" clId="Web-{9B14C4C1-14A2-5A8D-FC1C-8B9689A59BFE}" dt="2022-06-14T06:09:34.478" v="272" actId="1076"/>
          <ac:cxnSpMkLst>
            <pc:docMk/>
            <pc:sldMk cId="2035765089" sldId="277"/>
            <ac:cxnSpMk id="25" creationId="{5E5F267F-3008-61E5-660D-CA0A0E2DBB6A}"/>
          </ac:cxnSpMkLst>
        </pc:cxnChg>
        <pc:cxnChg chg="mod">
          <ac:chgData name="연구개발_P2P" userId="S::p2p@crizen.onmicrosoft.com::2d811885-b567-418a-b3e2-830abc4550b3" providerId="AD" clId="Web-{9B14C4C1-14A2-5A8D-FC1C-8B9689A59BFE}" dt="2022-06-14T06:09:34.493" v="273" actId="1076"/>
          <ac:cxnSpMkLst>
            <pc:docMk/>
            <pc:sldMk cId="2035765089" sldId="277"/>
            <ac:cxnSpMk id="26" creationId="{65DBCD39-BDD6-12ED-D2AB-6361DE552312}"/>
          </ac:cxnSpMkLst>
        </pc:cxnChg>
        <pc:cxnChg chg="add del">
          <ac:chgData name="연구개발_P2P" userId="S::p2p@crizen.onmicrosoft.com::2d811885-b567-418a-b3e2-830abc4550b3" providerId="AD" clId="Web-{9B14C4C1-14A2-5A8D-FC1C-8B9689A59BFE}" dt="2022-06-14T06:01:49.560" v="3"/>
          <ac:cxnSpMkLst>
            <pc:docMk/>
            <pc:sldMk cId="2035765089" sldId="277"/>
            <ac:cxnSpMk id="27" creationId="{1A3AE459-4113-DED3-8276-FA8F88160EE5}"/>
          </ac:cxnSpMkLst>
        </pc:cxnChg>
      </pc:sldChg>
      <pc:sldChg chg="addSp delSp modSp add replId modTransition addAnim modAnim">
        <pc:chgData name="연구개발_P2P" userId="S::p2p@crizen.onmicrosoft.com::2d811885-b567-418a-b3e2-830abc4550b3" providerId="AD" clId="Web-{9B14C4C1-14A2-5A8D-FC1C-8B9689A59BFE}" dt="2022-06-14T08:27:33.674" v="1139"/>
        <pc:sldMkLst>
          <pc:docMk/>
          <pc:sldMk cId="2506552562" sldId="278"/>
        </pc:sldMkLst>
        <pc:spChg chg="mod">
          <ac:chgData name="연구개발_P2P" userId="S::p2p@crizen.onmicrosoft.com::2d811885-b567-418a-b3e2-830abc4550b3" providerId="AD" clId="Web-{9B14C4C1-14A2-5A8D-FC1C-8B9689A59BFE}" dt="2022-06-14T07:46:25.345" v="750" actId="20577"/>
          <ac:spMkLst>
            <pc:docMk/>
            <pc:sldMk cId="2506552562" sldId="278"/>
            <ac:spMk id="2" creationId="{1DB0E9CE-01A3-69F2-DBDF-F79722C77754}"/>
          </ac:spMkLst>
        </pc:spChg>
        <pc:spChg chg="del">
          <ac:chgData name="연구개발_P2P" userId="S::p2p@crizen.onmicrosoft.com::2d811885-b567-418a-b3e2-830abc4550b3" providerId="AD" clId="Web-{9B14C4C1-14A2-5A8D-FC1C-8B9689A59BFE}" dt="2022-06-14T07:03:00.169" v="345"/>
          <ac:spMkLst>
            <pc:docMk/>
            <pc:sldMk cId="2506552562" sldId="278"/>
            <ac:spMk id="4" creationId="{3D650CA5-938B-ECAD-6AE1-D0401631D509}"/>
          </ac:spMkLst>
        </pc:spChg>
        <pc:spChg chg="add mod">
          <ac:chgData name="연구개발_P2P" userId="S::p2p@crizen.onmicrosoft.com::2d811885-b567-418a-b3e2-830abc4550b3" providerId="AD" clId="Web-{9B14C4C1-14A2-5A8D-FC1C-8B9689A59BFE}" dt="2022-06-14T07:11:13.588" v="465" actId="20577"/>
          <ac:spMkLst>
            <pc:docMk/>
            <pc:sldMk cId="2506552562" sldId="278"/>
            <ac:spMk id="9" creationId="{9A5B27DE-BE26-446D-4043-7E4296EC5543}"/>
          </ac:spMkLst>
        </pc:spChg>
        <pc:spChg chg="add mod">
          <ac:chgData name="연구개발_P2P" userId="S::p2p@crizen.onmicrosoft.com::2d811885-b567-418a-b3e2-830abc4550b3" providerId="AD" clId="Web-{9B14C4C1-14A2-5A8D-FC1C-8B9689A59BFE}" dt="2022-06-14T07:11:13.572" v="464" actId="20577"/>
          <ac:spMkLst>
            <pc:docMk/>
            <pc:sldMk cId="2506552562" sldId="278"/>
            <ac:spMk id="12" creationId="{140C0DF2-86D7-5332-D349-510D71A6915F}"/>
          </ac:spMkLst>
        </pc:spChg>
        <pc:spChg chg="add mod">
          <ac:chgData name="연구개발_P2P" userId="S::p2p@crizen.onmicrosoft.com::2d811885-b567-418a-b3e2-830abc4550b3" providerId="AD" clId="Web-{9B14C4C1-14A2-5A8D-FC1C-8B9689A59BFE}" dt="2022-06-14T07:11:13.619" v="469" actId="20577"/>
          <ac:spMkLst>
            <pc:docMk/>
            <pc:sldMk cId="2506552562" sldId="278"/>
            <ac:spMk id="14" creationId="{7B1BAF2D-144C-D59A-FF08-EC3ADF80BCF3}"/>
          </ac:spMkLst>
        </pc:spChg>
        <pc:spChg chg="add mod">
          <ac:chgData name="연구개발_P2P" userId="S::p2p@crizen.onmicrosoft.com::2d811885-b567-418a-b3e2-830abc4550b3" providerId="AD" clId="Web-{9B14C4C1-14A2-5A8D-FC1C-8B9689A59BFE}" dt="2022-06-14T07:23:50.060" v="476" actId="1076"/>
          <ac:spMkLst>
            <pc:docMk/>
            <pc:sldMk cId="2506552562" sldId="278"/>
            <ac:spMk id="15" creationId="{AD2A4530-C34E-EC65-E7C0-702C67C174EC}"/>
          </ac:spMkLst>
        </pc:spChg>
        <pc:spChg chg="add mod">
          <ac:chgData name="연구개발_P2P" userId="S::p2p@crizen.onmicrosoft.com::2d811885-b567-418a-b3e2-830abc4550b3" providerId="AD" clId="Web-{9B14C4C1-14A2-5A8D-FC1C-8B9689A59BFE}" dt="2022-06-14T07:11:13.603" v="467" actId="20577"/>
          <ac:spMkLst>
            <pc:docMk/>
            <pc:sldMk cId="2506552562" sldId="278"/>
            <ac:spMk id="16" creationId="{4F8BD717-2CB2-8EB9-78B3-EFCEC19D7DA9}"/>
          </ac:spMkLst>
        </pc:spChg>
        <pc:spChg chg="add mod">
          <ac:chgData name="연구개발_P2P" userId="S::p2p@crizen.onmicrosoft.com::2d811885-b567-418a-b3e2-830abc4550b3" providerId="AD" clId="Web-{9B14C4C1-14A2-5A8D-FC1C-8B9689A59BFE}" dt="2022-06-14T07:11:13.619" v="468" actId="20577"/>
          <ac:spMkLst>
            <pc:docMk/>
            <pc:sldMk cId="2506552562" sldId="278"/>
            <ac:spMk id="17" creationId="{A15449ED-FE9A-92DA-405E-F11F77C4537C}"/>
          </ac:spMkLst>
        </pc:spChg>
        <pc:grpChg chg="add">
          <ac:chgData name="연구개발_P2P" userId="S::p2p@crizen.onmicrosoft.com::2d811885-b567-418a-b3e2-830abc4550b3" providerId="AD" clId="Web-{9B14C4C1-14A2-5A8D-FC1C-8B9689A59BFE}" dt="2022-06-14T08:27:19.908" v="1133"/>
          <ac:grpSpMkLst>
            <pc:docMk/>
            <pc:sldMk cId="2506552562" sldId="278"/>
            <ac:grpSpMk id="10" creationId="{2781B3A8-DB1C-02F8-4E8E-502C232ECE12}"/>
          </ac:grpSpMkLst>
        </pc:grpChg>
        <pc:grpChg chg="add">
          <ac:chgData name="연구개발_P2P" userId="S::p2p@crizen.onmicrosoft.com::2d811885-b567-418a-b3e2-830abc4550b3" providerId="AD" clId="Web-{9B14C4C1-14A2-5A8D-FC1C-8B9689A59BFE}" dt="2022-06-14T08:27:31.002" v="1136"/>
          <ac:grpSpMkLst>
            <pc:docMk/>
            <pc:sldMk cId="2506552562" sldId="278"/>
            <ac:grpSpMk id="11" creationId="{C594DEF2-F792-0621-9D51-47D34D5CD87C}"/>
          </ac:grpSpMkLst>
        </pc:grpChg>
        <pc:picChg chg="del">
          <ac:chgData name="연구개발_P2P" userId="S::p2p@crizen.onmicrosoft.com::2d811885-b567-418a-b3e2-830abc4550b3" providerId="AD" clId="Web-{9B14C4C1-14A2-5A8D-FC1C-8B9689A59BFE}" dt="2022-06-14T07:01:52.683" v="332"/>
          <ac:picMkLst>
            <pc:docMk/>
            <pc:sldMk cId="2506552562" sldId="278"/>
            <ac:picMk id="5" creationId="{6FEAEA72-074A-F374-76D2-EE6E051E727B}"/>
          </ac:picMkLst>
        </pc:picChg>
        <pc:picChg chg="add del mod">
          <ac:chgData name="연구개발_P2P" userId="S::p2p@crizen.onmicrosoft.com::2d811885-b567-418a-b3e2-830abc4550b3" providerId="AD" clId="Web-{9B14C4C1-14A2-5A8D-FC1C-8B9689A59BFE}" dt="2022-06-14T07:02:44.778" v="338"/>
          <ac:picMkLst>
            <pc:docMk/>
            <pc:sldMk cId="2506552562" sldId="278"/>
            <ac:picMk id="6" creationId="{DDA95113-B7E9-520F-293E-A09633592F51}"/>
          </ac:picMkLst>
        </pc:picChg>
        <pc:picChg chg="add mod">
          <ac:chgData name="연구개발_P2P" userId="S::p2p@crizen.onmicrosoft.com::2d811885-b567-418a-b3e2-830abc4550b3" providerId="AD" clId="Web-{9B14C4C1-14A2-5A8D-FC1C-8B9689A59BFE}" dt="2022-06-14T07:10:03.086" v="441" actId="1076"/>
          <ac:picMkLst>
            <pc:docMk/>
            <pc:sldMk cId="2506552562" sldId="278"/>
            <ac:picMk id="7" creationId="{BE183D9B-E20B-332A-7768-C7CD9F63730D}"/>
          </ac:picMkLst>
        </pc:picChg>
        <pc:picChg chg="add del mod">
          <ac:chgData name="연구개발_P2P" userId="S::p2p@crizen.onmicrosoft.com::2d811885-b567-418a-b3e2-830abc4550b3" providerId="AD" clId="Web-{9B14C4C1-14A2-5A8D-FC1C-8B9689A59BFE}" dt="2022-06-14T07:05:34.938" v="364"/>
          <ac:picMkLst>
            <pc:docMk/>
            <pc:sldMk cId="2506552562" sldId="278"/>
            <ac:picMk id="8" creationId="{2A50BB5C-1676-7F34-C2A1-9748CC512CA6}"/>
          </ac:picMkLst>
        </pc:picChg>
      </pc:sldChg>
      <pc:sldChg chg="addSp delSp modSp add replId addAnim modAnim">
        <pc:chgData name="연구개발_P2P" userId="S::p2p@crizen.onmicrosoft.com::2d811885-b567-418a-b3e2-830abc4550b3" providerId="AD" clId="Web-{9B14C4C1-14A2-5A8D-FC1C-8B9689A59BFE}" dt="2022-06-14T08:27:55.378" v="1148"/>
        <pc:sldMkLst>
          <pc:docMk/>
          <pc:sldMk cId="360211465" sldId="279"/>
        </pc:sldMkLst>
        <pc:spChg chg="mod">
          <ac:chgData name="연구개발_P2P" userId="S::p2p@crizen.onmicrosoft.com::2d811885-b567-418a-b3e2-830abc4550b3" providerId="AD" clId="Web-{9B14C4C1-14A2-5A8D-FC1C-8B9689A59BFE}" dt="2022-06-14T07:46:28.283" v="753" actId="20577"/>
          <ac:spMkLst>
            <pc:docMk/>
            <pc:sldMk cId="360211465" sldId="279"/>
            <ac:spMk id="2" creationId="{1DB0E9CE-01A3-69F2-DBDF-F79722C77754}"/>
          </ac:spMkLst>
        </pc:spChg>
        <pc:spChg chg="del">
          <ac:chgData name="연구개발_P2P" userId="S::p2p@crizen.onmicrosoft.com::2d811885-b567-418a-b3e2-830abc4550b3" providerId="AD" clId="Web-{9B14C4C1-14A2-5A8D-FC1C-8B9689A59BFE}" dt="2022-06-14T07:23:59.107" v="480"/>
          <ac:spMkLst>
            <pc:docMk/>
            <pc:sldMk cId="360211465" sldId="279"/>
            <ac:spMk id="9" creationId="{9A5B27DE-BE26-446D-4043-7E4296EC5543}"/>
          </ac:spMkLst>
        </pc:spChg>
        <pc:spChg chg="del">
          <ac:chgData name="연구개발_P2P" userId="S::p2p@crizen.onmicrosoft.com::2d811885-b567-418a-b3e2-830abc4550b3" providerId="AD" clId="Web-{9B14C4C1-14A2-5A8D-FC1C-8B9689A59BFE}" dt="2022-06-14T07:23:55.248" v="478"/>
          <ac:spMkLst>
            <pc:docMk/>
            <pc:sldMk cId="360211465" sldId="279"/>
            <ac:spMk id="12" creationId="{140C0DF2-86D7-5332-D349-510D71A6915F}"/>
          </ac:spMkLst>
        </pc:spChg>
        <pc:spChg chg="del">
          <ac:chgData name="연구개발_P2P" userId="S::p2p@crizen.onmicrosoft.com::2d811885-b567-418a-b3e2-830abc4550b3" providerId="AD" clId="Web-{9B14C4C1-14A2-5A8D-FC1C-8B9689A59BFE}" dt="2022-06-14T07:23:58.295" v="479"/>
          <ac:spMkLst>
            <pc:docMk/>
            <pc:sldMk cId="360211465" sldId="279"/>
            <ac:spMk id="14" creationId="{7B1BAF2D-144C-D59A-FF08-EC3ADF80BCF3}"/>
          </ac:spMkLst>
        </pc:spChg>
        <pc:spChg chg="mod">
          <ac:chgData name="연구개발_P2P" userId="S::p2p@crizen.onmicrosoft.com::2d811885-b567-418a-b3e2-830abc4550b3" providerId="AD" clId="Web-{9B14C4C1-14A2-5A8D-FC1C-8B9689A59BFE}" dt="2022-06-14T07:40:08.320" v="722" actId="1076"/>
          <ac:spMkLst>
            <pc:docMk/>
            <pc:sldMk cId="360211465" sldId="279"/>
            <ac:spMk id="15" creationId="{AD2A4530-C34E-EC65-E7C0-702C67C174EC}"/>
          </ac:spMkLst>
        </pc:spChg>
        <pc:spChg chg="del">
          <ac:chgData name="연구개발_P2P" userId="S::p2p@crizen.onmicrosoft.com::2d811885-b567-418a-b3e2-830abc4550b3" providerId="AD" clId="Web-{9B14C4C1-14A2-5A8D-FC1C-8B9689A59BFE}" dt="2022-06-14T07:24:00.529" v="481"/>
          <ac:spMkLst>
            <pc:docMk/>
            <pc:sldMk cId="360211465" sldId="279"/>
            <ac:spMk id="16" creationId="{4F8BD717-2CB2-8EB9-78B3-EFCEC19D7DA9}"/>
          </ac:spMkLst>
        </pc:spChg>
        <pc:spChg chg="mod">
          <ac:chgData name="연구개발_P2P" userId="S::p2p@crizen.onmicrosoft.com::2d811885-b567-418a-b3e2-830abc4550b3" providerId="AD" clId="Web-{9B14C4C1-14A2-5A8D-FC1C-8B9689A59BFE}" dt="2022-06-14T07:48:45.224" v="776" actId="1076"/>
          <ac:spMkLst>
            <pc:docMk/>
            <pc:sldMk cId="360211465" sldId="279"/>
            <ac:spMk id="17" creationId="{A15449ED-FE9A-92DA-405E-F11F77C4537C}"/>
          </ac:spMkLst>
        </pc:spChg>
        <pc:spChg chg="add mod">
          <ac:chgData name="연구개발_P2P" userId="S::p2p@crizen.onmicrosoft.com::2d811885-b567-418a-b3e2-830abc4550b3" providerId="AD" clId="Web-{9B14C4C1-14A2-5A8D-FC1C-8B9689A59BFE}" dt="2022-06-14T07:40:08.336" v="723" actId="1076"/>
          <ac:spMkLst>
            <pc:docMk/>
            <pc:sldMk cId="360211465" sldId="279"/>
            <ac:spMk id="18" creationId="{7AB3D7C3-CA4B-D5C5-0CCF-2070D26083A1}"/>
          </ac:spMkLst>
        </pc:spChg>
        <pc:spChg chg="add mod">
          <ac:chgData name="연구개발_P2P" userId="S::p2p@crizen.onmicrosoft.com::2d811885-b567-418a-b3e2-830abc4550b3" providerId="AD" clId="Web-{9B14C4C1-14A2-5A8D-FC1C-8B9689A59BFE}" dt="2022-06-14T07:28:34.193" v="580" actId="20577"/>
          <ac:spMkLst>
            <pc:docMk/>
            <pc:sldMk cId="360211465" sldId="279"/>
            <ac:spMk id="19" creationId="{BA1846F4-D987-559F-34D5-DA38F26E9B2E}"/>
          </ac:spMkLst>
        </pc:spChg>
        <pc:spChg chg="add mod">
          <ac:chgData name="연구개발_P2P" userId="S::p2p@crizen.onmicrosoft.com::2d811885-b567-418a-b3e2-830abc4550b3" providerId="AD" clId="Web-{9B14C4C1-14A2-5A8D-FC1C-8B9689A59BFE}" dt="2022-06-14T07:48:40.864" v="775" actId="1076"/>
          <ac:spMkLst>
            <pc:docMk/>
            <pc:sldMk cId="360211465" sldId="279"/>
            <ac:spMk id="20" creationId="{EC001EAE-CDA9-D460-0CD7-944FD8201104}"/>
          </ac:spMkLst>
        </pc:spChg>
        <pc:spChg chg="add mod">
          <ac:chgData name="연구개발_P2P" userId="S::p2p@crizen.onmicrosoft.com::2d811885-b567-418a-b3e2-830abc4550b3" providerId="AD" clId="Web-{9B14C4C1-14A2-5A8D-FC1C-8B9689A59BFE}" dt="2022-06-14T07:40:15.586" v="725" actId="14100"/>
          <ac:spMkLst>
            <pc:docMk/>
            <pc:sldMk cId="360211465" sldId="279"/>
            <ac:spMk id="21" creationId="{80A57731-8D46-8759-78A3-91794C7B370D}"/>
          </ac:spMkLst>
        </pc:spChg>
        <pc:grpChg chg="add">
          <ac:chgData name="연구개발_P2P" userId="S::p2p@crizen.onmicrosoft.com::2d811885-b567-418a-b3e2-830abc4550b3" providerId="AD" clId="Web-{9B14C4C1-14A2-5A8D-FC1C-8B9689A59BFE}" dt="2022-06-14T08:27:41.971" v="1140"/>
          <ac:grpSpMkLst>
            <pc:docMk/>
            <pc:sldMk cId="360211465" sldId="279"/>
            <ac:grpSpMk id="4" creationId="{52A9B43C-2D72-5FCA-6BBE-6B3A15AC74BF}"/>
          </ac:grpSpMkLst>
        </pc:grpChg>
        <pc:grpChg chg="add">
          <ac:chgData name="연구개발_P2P" userId="S::p2p@crizen.onmicrosoft.com::2d811885-b567-418a-b3e2-830abc4550b3" providerId="AD" clId="Web-{9B14C4C1-14A2-5A8D-FC1C-8B9689A59BFE}" dt="2022-06-14T08:27:49.019" v="1143"/>
          <ac:grpSpMkLst>
            <pc:docMk/>
            <pc:sldMk cId="360211465" sldId="279"/>
            <ac:grpSpMk id="5" creationId="{4AFB6AA9-22F2-87CB-17FC-C5777C17BB4F}"/>
          </ac:grpSpMkLst>
        </pc:grpChg>
        <pc:grpChg chg="add">
          <ac:chgData name="연구개발_P2P" userId="S::p2p@crizen.onmicrosoft.com::2d811885-b567-418a-b3e2-830abc4550b3" providerId="AD" clId="Web-{9B14C4C1-14A2-5A8D-FC1C-8B9689A59BFE}" dt="2022-06-14T08:27:54.378" v="1146"/>
          <ac:grpSpMkLst>
            <pc:docMk/>
            <pc:sldMk cId="360211465" sldId="279"/>
            <ac:grpSpMk id="6" creationId="{31903D72-76EE-A2D4-4C64-8E8FF40A42A0}"/>
          </ac:grpSpMkLst>
        </pc:grpChg>
        <pc:picChg chg="mod ord">
          <ac:chgData name="연구개발_P2P" userId="S::p2p@crizen.onmicrosoft.com::2d811885-b567-418a-b3e2-830abc4550b3" providerId="AD" clId="Web-{9B14C4C1-14A2-5A8D-FC1C-8B9689A59BFE}" dt="2022-06-14T07:40:08.304" v="721" actId="1076"/>
          <ac:picMkLst>
            <pc:docMk/>
            <pc:sldMk cId="360211465" sldId="279"/>
            <ac:picMk id="7" creationId="{BE183D9B-E20B-332A-7768-C7CD9F63730D}"/>
          </ac:picMkLst>
        </pc:picChg>
      </pc:sldChg>
      <pc:sldChg chg="addSp delSp modSp add replId addAnim modAnim">
        <pc:chgData name="연구개발_P2P" userId="S::p2p@crizen.onmicrosoft.com::2d811885-b567-418a-b3e2-830abc4550b3" providerId="AD" clId="Web-{9B14C4C1-14A2-5A8D-FC1C-8B9689A59BFE}" dt="2022-06-14T08:28:30.020" v="1157"/>
        <pc:sldMkLst>
          <pc:docMk/>
          <pc:sldMk cId="2203620185" sldId="280"/>
        </pc:sldMkLst>
        <pc:spChg chg="mod">
          <ac:chgData name="연구개발_P2P" userId="S::p2p@crizen.onmicrosoft.com::2d811885-b567-418a-b3e2-830abc4550b3" providerId="AD" clId="Web-{9B14C4C1-14A2-5A8D-FC1C-8B9689A59BFE}" dt="2022-06-14T07:46:50.315" v="769" actId="20577"/>
          <ac:spMkLst>
            <pc:docMk/>
            <pc:sldMk cId="2203620185" sldId="280"/>
            <ac:spMk id="2" creationId="{1DB0E9CE-01A3-69F2-DBDF-F79722C77754}"/>
          </ac:spMkLst>
        </pc:spChg>
        <pc:spChg chg="add del mod">
          <ac:chgData name="연구개발_P2P" userId="S::p2p@crizen.onmicrosoft.com::2d811885-b567-418a-b3e2-830abc4550b3" providerId="AD" clId="Web-{9B14C4C1-14A2-5A8D-FC1C-8B9689A59BFE}" dt="2022-06-14T07:49:43.913" v="785"/>
          <ac:spMkLst>
            <pc:docMk/>
            <pc:sldMk cId="2203620185" sldId="280"/>
            <ac:spMk id="5" creationId="{95FB43F8-D6AB-0A6F-D5F7-4F0A15B43D13}"/>
          </ac:spMkLst>
        </pc:spChg>
        <pc:spChg chg="add del mod">
          <ac:chgData name="연구개발_P2P" userId="S::p2p@crizen.onmicrosoft.com::2d811885-b567-418a-b3e2-830abc4550b3" providerId="AD" clId="Web-{9B14C4C1-14A2-5A8D-FC1C-8B9689A59BFE}" dt="2022-06-14T07:49:42.272" v="784"/>
          <ac:spMkLst>
            <pc:docMk/>
            <pc:sldMk cId="2203620185" sldId="280"/>
            <ac:spMk id="6" creationId="{A25FCBFD-CAC1-6EB3-9C44-C84A4B1BE804}"/>
          </ac:spMkLst>
        </pc:spChg>
        <pc:spChg chg="add mod">
          <ac:chgData name="연구개발_P2P" userId="S::p2p@crizen.onmicrosoft.com::2d811885-b567-418a-b3e2-830abc4550b3" providerId="AD" clId="Web-{9B14C4C1-14A2-5A8D-FC1C-8B9689A59BFE}" dt="2022-06-14T08:07:26.675" v="820"/>
          <ac:spMkLst>
            <pc:docMk/>
            <pc:sldMk cId="2203620185" sldId="280"/>
            <ac:spMk id="8" creationId="{DFCFF191-DEA3-3FB0-B3C8-4FDA3875AFDA}"/>
          </ac:spMkLst>
        </pc:spChg>
        <pc:spChg chg="del">
          <ac:chgData name="연구개발_P2P" userId="S::p2p@crizen.onmicrosoft.com::2d811885-b567-418a-b3e2-830abc4550b3" providerId="AD" clId="Web-{9B14C4C1-14A2-5A8D-FC1C-8B9689A59BFE}" dt="2022-06-14T07:44:47.155" v="740"/>
          <ac:spMkLst>
            <pc:docMk/>
            <pc:sldMk cId="2203620185" sldId="280"/>
            <ac:spMk id="9" creationId="{9A5B27DE-BE26-446D-4043-7E4296EC5543}"/>
          </ac:spMkLst>
        </pc:spChg>
        <pc:spChg chg="add mod">
          <ac:chgData name="연구개발_P2P" userId="S::p2p@crizen.onmicrosoft.com::2d811885-b567-418a-b3e2-830abc4550b3" providerId="AD" clId="Web-{9B14C4C1-14A2-5A8D-FC1C-8B9689A59BFE}" dt="2022-06-14T08:07:57.551" v="825" actId="14100"/>
          <ac:spMkLst>
            <pc:docMk/>
            <pc:sldMk cId="2203620185" sldId="280"/>
            <ac:spMk id="10" creationId="{0F99EBA8-E4E4-CAB5-AB77-C5FF06263D10}"/>
          </ac:spMkLst>
        </pc:spChg>
        <pc:spChg chg="add mod">
          <ac:chgData name="연구개발_P2P" userId="S::p2p@crizen.onmicrosoft.com::2d811885-b567-418a-b3e2-830abc4550b3" providerId="AD" clId="Web-{9B14C4C1-14A2-5A8D-FC1C-8B9689A59BFE}" dt="2022-06-14T08:08:56.161" v="851" actId="1076"/>
          <ac:spMkLst>
            <pc:docMk/>
            <pc:sldMk cId="2203620185" sldId="280"/>
            <ac:spMk id="11" creationId="{383337D7-349B-D4E1-4EDC-D2F328A896ED}"/>
          </ac:spMkLst>
        </pc:spChg>
        <pc:spChg chg="del">
          <ac:chgData name="연구개발_P2P" userId="S::p2p@crizen.onmicrosoft.com::2d811885-b567-418a-b3e2-830abc4550b3" providerId="AD" clId="Web-{9B14C4C1-14A2-5A8D-FC1C-8B9689A59BFE}" dt="2022-06-14T07:44:25.498" v="731"/>
          <ac:spMkLst>
            <pc:docMk/>
            <pc:sldMk cId="2203620185" sldId="280"/>
            <ac:spMk id="12" creationId="{140C0DF2-86D7-5332-D349-510D71A6915F}"/>
          </ac:spMkLst>
        </pc:spChg>
        <pc:spChg chg="del">
          <ac:chgData name="연구개발_P2P" userId="S::p2p@crizen.onmicrosoft.com::2d811885-b567-418a-b3e2-830abc4550b3" providerId="AD" clId="Web-{9B14C4C1-14A2-5A8D-FC1C-8B9689A59BFE}" dt="2022-06-14T07:44:47.155" v="739"/>
          <ac:spMkLst>
            <pc:docMk/>
            <pc:sldMk cId="2203620185" sldId="280"/>
            <ac:spMk id="14" creationId="{7B1BAF2D-144C-D59A-FF08-EC3ADF80BCF3}"/>
          </ac:spMkLst>
        </pc:spChg>
        <pc:spChg chg="del">
          <ac:chgData name="연구개발_P2P" userId="S::p2p@crizen.onmicrosoft.com::2d811885-b567-418a-b3e2-830abc4550b3" providerId="AD" clId="Web-{9B14C4C1-14A2-5A8D-FC1C-8B9689A59BFE}" dt="2022-06-14T07:44:23.545" v="730"/>
          <ac:spMkLst>
            <pc:docMk/>
            <pc:sldMk cId="2203620185" sldId="280"/>
            <ac:spMk id="15" creationId="{AD2A4530-C34E-EC65-E7C0-702C67C174EC}"/>
          </ac:spMkLst>
        </pc:spChg>
        <pc:spChg chg="del">
          <ac:chgData name="연구개발_P2P" userId="S::p2p@crizen.onmicrosoft.com::2d811885-b567-418a-b3e2-830abc4550b3" providerId="AD" clId="Web-{9B14C4C1-14A2-5A8D-FC1C-8B9689A59BFE}" dt="2022-06-14T07:44:23.545" v="729"/>
          <ac:spMkLst>
            <pc:docMk/>
            <pc:sldMk cId="2203620185" sldId="280"/>
            <ac:spMk id="16" creationId="{4F8BD717-2CB2-8EB9-78B3-EFCEC19D7DA9}"/>
          </ac:spMkLst>
        </pc:spChg>
        <pc:spChg chg="del">
          <ac:chgData name="연구개발_P2P" userId="S::p2p@crizen.onmicrosoft.com::2d811885-b567-418a-b3e2-830abc4550b3" providerId="AD" clId="Web-{9B14C4C1-14A2-5A8D-FC1C-8B9689A59BFE}" dt="2022-06-14T07:44:23.545" v="728"/>
          <ac:spMkLst>
            <pc:docMk/>
            <pc:sldMk cId="2203620185" sldId="280"/>
            <ac:spMk id="17" creationId="{A15449ED-FE9A-92DA-405E-F11F77C4537C}"/>
          </ac:spMkLst>
        </pc:spChg>
        <pc:spChg chg="add mod">
          <ac:chgData name="연구개발_P2P" userId="S::p2p@crizen.onmicrosoft.com::2d811885-b567-418a-b3e2-830abc4550b3" providerId="AD" clId="Web-{9B14C4C1-14A2-5A8D-FC1C-8B9689A59BFE}" dt="2022-06-14T08:12:28.308" v="948" actId="14100"/>
          <ac:spMkLst>
            <pc:docMk/>
            <pc:sldMk cId="2203620185" sldId="280"/>
            <ac:spMk id="20" creationId="{EBE849C9-C746-8EDE-E06E-1B60D193C47D}"/>
          </ac:spMkLst>
        </pc:spChg>
        <pc:spChg chg="add mod">
          <ac:chgData name="연구개발_P2P" userId="S::p2p@crizen.onmicrosoft.com::2d811885-b567-418a-b3e2-830abc4550b3" providerId="AD" clId="Web-{9B14C4C1-14A2-5A8D-FC1C-8B9689A59BFE}" dt="2022-06-14T08:08:00.316" v="826" actId="14100"/>
          <ac:spMkLst>
            <pc:docMk/>
            <pc:sldMk cId="2203620185" sldId="280"/>
            <ac:spMk id="23" creationId="{06CAE053-34B2-2628-0476-5AEDCCB5A8F0}"/>
          </ac:spMkLst>
        </pc:spChg>
        <pc:spChg chg="add mod">
          <ac:chgData name="연구개발_P2P" userId="S::p2p@crizen.onmicrosoft.com::2d811885-b567-418a-b3e2-830abc4550b3" providerId="AD" clId="Web-{9B14C4C1-14A2-5A8D-FC1C-8B9689A59BFE}" dt="2022-06-14T08:08:25.208" v="833"/>
          <ac:spMkLst>
            <pc:docMk/>
            <pc:sldMk cId="2203620185" sldId="280"/>
            <ac:spMk id="24" creationId="{5D61105F-4B81-74AC-855E-5BDAB84BFDBB}"/>
          </ac:spMkLst>
        </pc:spChg>
        <pc:spChg chg="add mod">
          <ac:chgData name="연구개발_P2P" userId="S::p2p@crizen.onmicrosoft.com::2d811885-b567-418a-b3e2-830abc4550b3" providerId="AD" clId="Web-{9B14C4C1-14A2-5A8D-FC1C-8B9689A59BFE}" dt="2022-06-14T08:14:10.044" v="976" actId="20577"/>
          <ac:spMkLst>
            <pc:docMk/>
            <pc:sldMk cId="2203620185" sldId="280"/>
            <ac:spMk id="27" creationId="{D7BD3868-CB57-54C1-0FE9-185A83A57543}"/>
          </ac:spMkLst>
        </pc:spChg>
        <pc:spChg chg="add mod">
          <ac:chgData name="연구개발_P2P" userId="S::p2p@crizen.onmicrosoft.com::2d811885-b567-418a-b3e2-830abc4550b3" providerId="AD" clId="Web-{9B14C4C1-14A2-5A8D-FC1C-8B9689A59BFE}" dt="2022-06-14T08:14:52.655" v="1002" actId="1076"/>
          <ac:spMkLst>
            <pc:docMk/>
            <pc:sldMk cId="2203620185" sldId="280"/>
            <ac:spMk id="28" creationId="{31F1BE2F-3955-8010-F4B0-2C82E7EDBA24}"/>
          </ac:spMkLst>
        </pc:spChg>
        <pc:grpChg chg="add">
          <ac:chgData name="연구개발_P2P" userId="S::p2p@crizen.onmicrosoft.com::2d811885-b567-418a-b3e2-830abc4550b3" providerId="AD" clId="Web-{9B14C4C1-14A2-5A8D-FC1C-8B9689A59BFE}" dt="2022-06-14T08:28:05.894" v="1149"/>
          <ac:grpSpMkLst>
            <pc:docMk/>
            <pc:sldMk cId="2203620185" sldId="280"/>
            <ac:grpSpMk id="13" creationId="{86F05881-EBF2-8231-42FD-961E6A150D14}"/>
          </ac:grpSpMkLst>
        </pc:grpChg>
        <pc:grpChg chg="add">
          <ac:chgData name="연구개발_P2P" userId="S::p2p@crizen.onmicrosoft.com::2d811885-b567-418a-b3e2-830abc4550b3" providerId="AD" clId="Web-{9B14C4C1-14A2-5A8D-FC1C-8B9689A59BFE}" dt="2022-06-14T08:28:15.035" v="1152"/>
          <ac:grpSpMkLst>
            <pc:docMk/>
            <pc:sldMk cId="2203620185" sldId="280"/>
            <ac:grpSpMk id="22" creationId="{584C18F3-4DE6-3518-1E6F-9F72576E3B0E}"/>
          </ac:grpSpMkLst>
        </pc:grpChg>
        <pc:grpChg chg="add">
          <ac:chgData name="연구개발_P2P" userId="S::p2p@crizen.onmicrosoft.com::2d811885-b567-418a-b3e2-830abc4550b3" providerId="AD" clId="Web-{9B14C4C1-14A2-5A8D-FC1C-8B9689A59BFE}" dt="2022-06-14T08:28:28.566" v="1155"/>
          <ac:grpSpMkLst>
            <pc:docMk/>
            <pc:sldMk cId="2203620185" sldId="280"/>
            <ac:grpSpMk id="26" creationId="{9B0FAF24-6FB5-F78F-60B2-0AC64E8FDB9F}"/>
          </ac:grpSpMkLst>
        </pc:grpChg>
        <pc:picChg chg="add mod">
          <ac:chgData name="연구개발_P2P" userId="S::p2p@crizen.onmicrosoft.com::2d811885-b567-418a-b3e2-830abc4550b3" providerId="AD" clId="Web-{9B14C4C1-14A2-5A8D-FC1C-8B9689A59BFE}" dt="2022-06-14T07:50:01.867" v="790" actId="1076"/>
          <ac:picMkLst>
            <pc:docMk/>
            <pc:sldMk cId="2203620185" sldId="280"/>
            <ac:picMk id="4" creationId="{E2EC7AEC-D122-95F0-8B28-7CDE933A80EC}"/>
          </ac:picMkLst>
        </pc:picChg>
        <pc:picChg chg="del">
          <ac:chgData name="연구개발_P2P" userId="S::p2p@crizen.onmicrosoft.com::2d811885-b567-418a-b3e2-830abc4550b3" providerId="AD" clId="Web-{9B14C4C1-14A2-5A8D-FC1C-8B9689A59BFE}" dt="2022-06-14T07:44:21.405" v="727"/>
          <ac:picMkLst>
            <pc:docMk/>
            <pc:sldMk cId="2203620185" sldId="280"/>
            <ac:picMk id="7" creationId="{BE183D9B-E20B-332A-7768-C7CD9F63730D}"/>
          </ac:picMkLst>
        </pc:picChg>
      </pc:sldChg>
      <pc:sldChg chg="modSp add replId">
        <pc:chgData name="연구개발_P2P" userId="S::p2p@crizen.onmicrosoft.com::2d811885-b567-418a-b3e2-830abc4550b3" providerId="AD" clId="Web-{9B14C4C1-14A2-5A8D-FC1C-8B9689A59BFE}" dt="2022-06-14T08:37:34.424" v="1224" actId="20577"/>
        <pc:sldMkLst>
          <pc:docMk/>
          <pc:sldMk cId="3772507030" sldId="281"/>
        </pc:sldMkLst>
        <pc:spChg chg="mod">
          <ac:chgData name="연구개발_P2P" userId="S::p2p@crizen.onmicrosoft.com::2d811885-b567-418a-b3e2-830abc4550b3" providerId="AD" clId="Web-{9B14C4C1-14A2-5A8D-FC1C-8B9689A59BFE}" dt="2022-06-14T08:35:38.577" v="1181" actId="20577"/>
          <ac:spMkLst>
            <pc:docMk/>
            <pc:sldMk cId="3772507030" sldId="281"/>
            <ac:spMk id="2" creationId="{00000000-0000-0000-0000-000000000000}"/>
          </ac:spMkLst>
        </pc:spChg>
        <pc:spChg chg="mod">
          <ac:chgData name="연구개발_P2P" userId="S::p2p@crizen.onmicrosoft.com::2d811885-b567-418a-b3e2-830abc4550b3" providerId="AD" clId="Web-{9B14C4C1-14A2-5A8D-FC1C-8B9689A59BFE}" dt="2022-06-14T08:37:34.424" v="1224" actId="20577"/>
          <ac:spMkLst>
            <pc:docMk/>
            <pc:sldMk cId="3772507030" sldId="281"/>
            <ac:spMk id="3" creationId="{00000000-0000-0000-0000-000000000000}"/>
          </ac:spMkLst>
        </pc:spChg>
        <pc:spChg chg="mod">
          <ac:chgData name="연구개발_P2P" userId="S::p2p@crizen.onmicrosoft.com::2d811885-b567-418a-b3e2-830abc4550b3" providerId="AD" clId="Web-{9B14C4C1-14A2-5A8D-FC1C-8B9689A59BFE}" dt="2022-06-14T08:37:27.189" v="1222" actId="20577"/>
          <ac:spMkLst>
            <pc:docMk/>
            <pc:sldMk cId="3772507030" sldId="281"/>
            <ac:spMk id="11" creationId="{57B28964-2E1B-6DF3-FBBD-991FDDF85D06}"/>
          </ac:spMkLst>
        </pc:spChg>
      </pc:sldChg>
    </pc:docChg>
  </pc:docChgLst>
  <pc:docChgLst>
    <pc:chgData name="연구개발_P2P" userId="S::p2p@crizen.onmicrosoft.com::2d811885-b567-418a-b3e2-830abc4550b3" providerId="AD" clId="Web-{C9A782C7-58E6-131D-C309-F8A6D99B6554}"/>
    <pc:docChg chg="addSld delSld modSld">
      <pc:chgData name="연구개발_P2P" userId="S::p2p@crizen.onmicrosoft.com::2d811885-b567-418a-b3e2-830abc4550b3" providerId="AD" clId="Web-{C9A782C7-58E6-131D-C309-F8A6D99B6554}" dt="2022-06-15T06:52:15.771" v="702" actId="20577"/>
      <pc:docMkLst>
        <pc:docMk/>
      </pc:docMkLst>
      <pc:sldChg chg="modSp">
        <pc:chgData name="연구개발_P2P" userId="S::p2p@crizen.onmicrosoft.com::2d811885-b567-418a-b3e2-830abc4550b3" providerId="AD" clId="Web-{C9A782C7-58E6-131D-C309-F8A6D99B6554}" dt="2022-06-15T06:52:15.771" v="702" actId="20577"/>
        <pc:sldMkLst>
          <pc:docMk/>
          <pc:sldMk cId="0" sldId="260"/>
        </pc:sldMkLst>
        <pc:spChg chg="mod">
          <ac:chgData name="연구개발_P2P" userId="S::p2p@crizen.onmicrosoft.com::2d811885-b567-418a-b3e2-830abc4550b3" providerId="AD" clId="Web-{C9A782C7-58E6-131D-C309-F8A6D99B6554}" dt="2022-06-15T06:52:15.771" v="702" actId="20577"/>
          <ac:spMkLst>
            <pc:docMk/>
            <pc:sldMk cId="0" sldId="260"/>
            <ac:spMk id="12" creationId="{00000000-0000-0000-0000-000000000000}"/>
          </ac:spMkLst>
        </pc:spChg>
      </pc:sldChg>
      <pc:sldChg chg="delSp modSp">
        <pc:chgData name="연구개발_P2P" userId="S::p2p@crizen.onmicrosoft.com::2d811885-b567-418a-b3e2-830abc4550b3" providerId="AD" clId="Web-{C9A782C7-58E6-131D-C309-F8A6D99B6554}" dt="2022-06-15T06:48:06.328" v="662" actId="1076"/>
        <pc:sldMkLst>
          <pc:docMk/>
          <pc:sldMk cId="0" sldId="261"/>
        </pc:sldMkLst>
        <pc:spChg chg="mod">
          <ac:chgData name="연구개발_P2P" userId="S::p2p@crizen.onmicrosoft.com::2d811885-b567-418a-b3e2-830abc4550b3" providerId="AD" clId="Web-{C9A782C7-58E6-131D-C309-F8A6D99B6554}" dt="2022-06-15T06:48:06.312" v="659" actId="1076"/>
          <ac:spMkLst>
            <pc:docMk/>
            <pc:sldMk cId="0" sldId="261"/>
            <ac:spMk id="3" creationId="{00000000-0000-0000-0000-000000000000}"/>
          </ac:spMkLst>
        </pc:spChg>
        <pc:spChg chg="mod">
          <ac:chgData name="연구개발_P2P" userId="S::p2p@crizen.onmicrosoft.com::2d811885-b567-418a-b3e2-830abc4550b3" providerId="AD" clId="Web-{C9A782C7-58E6-131D-C309-F8A6D99B6554}" dt="2022-06-15T06:48:06.312" v="660" actId="1076"/>
          <ac:spMkLst>
            <pc:docMk/>
            <pc:sldMk cId="0" sldId="261"/>
            <ac:spMk id="7" creationId="{00000000-0000-0000-0000-000000000000}"/>
          </ac:spMkLst>
        </pc:spChg>
        <pc:spChg chg="mod">
          <ac:chgData name="연구개발_P2P" userId="S::p2p@crizen.onmicrosoft.com::2d811885-b567-418a-b3e2-830abc4550b3" providerId="AD" clId="Web-{C9A782C7-58E6-131D-C309-F8A6D99B6554}" dt="2022-06-15T06:48:06.328" v="661" actId="1076"/>
          <ac:spMkLst>
            <pc:docMk/>
            <pc:sldMk cId="0" sldId="261"/>
            <ac:spMk id="8" creationId="{00000000-0000-0000-0000-000000000000}"/>
          </ac:spMkLst>
        </pc:spChg>
        <pc:spChg chg="mod">
          <ac:chgData name="연구개발_P2P" userId="S::p2p@crizen.onmicrosoft.com::2d811885-b567-418a-b3e2-830abc4550b3" providerId="AD" clId="Web-{C9A782C7-58E6-131D-C309-F8A6D99B6554}" dt="2022-06-15T06:48:06.328" v="662" actId="1076"/>
          <ac:spMkLst>
            <pc:docMk/>
            <pc:sldMk cId="0" sldId="261"/>
            <ac:spMk id="9" creationId="{00000000-0000-0000-0000-000000000000}"/>
          </ac:spMkLst>
        </pc:spChg>
        <pc:spChg chg="del mod">
          <ac:chgData name="연구개발_P2P" userId="S::p2p@crizen.onmicrosoft.com::2d811885-b567-418a-b3e2-830abc4550b3" providerId="AD" clId="Web-{C9A782C7-58E6-131D-C309-F8A6D99B6554}" dt="2022-06-15T06:47:01.795" v="639"/>
          <ac:spMkLst>
            <pc:docMk/>
            <pc:sldMk cId="0" sldId="261"/>
            <ac:spMk id="10" creationId="{00000000-0000-0000-0000-000000000000}"/>
          </ac:spMkLst>
        </pc:spChg>
      </pc:sldChg>
      <pc:sldChg chg="del">
        <pc:chgData name="연구개발_P2P" userId="S::p2p@crizen.onmicrosoft.com::2d811885-b567-418a-b3e2-830abc4550b3" providerId="AD" clId="Web-{C9A782C7-58E6-131D-C309-F8A6D99B6554}" dt="2022-06-15T06:46:58.295" v="638"/>
        <pc:sldMkLst>
          <pc:docMk/>
          <pc:sldMk cId="2440342915" sldId="275"/>
        </pc:sldMkLst>
      </pc:sldChg>
      <pc:sldChg chg="modTransition">
        <pc:chgData name="연구개발_P2P" userId="S::p2p@crizen.onmicrosoft.com::2d811885-b567-418a-b3e2-830abc4550b3" providerId="AD" clId="Web-{C9A782C7-58E6-131D-C309-F8A6D99B6554}" dt="2022-06-15T00:35:01.739" v="589"/>
        <pc:sldMkLst>
          <pc:docMk/>
          <pc:sldMk cId="360211465" sldId="279"/>
        </pc:sldMkLst>
      </pc:sldChg>
      <pc:sldChg chg="modSp">
        <pc:chgData name="연구개발_P2P" userId="S::p2p@crizen.onmicrosoft.com::2d811885-b567-418a-b3e2-830abc4550b3" providerId="AD" clId="Web-{C9A782C7-58E6-131D-C309-F8A6D99B6554}" dt="2022-06-15T00:02:29.228" v="18" actId="20577"/>
        <pc:sldMkLst>
          <pc:docMk/>
          <pc:sldMk cId="2203620185" sldId="280"/>
        </pc:sldMkLst>
        <pc:spChg chg="mod">
          <ac:chgData name="연구개발_P2P" userId="S::p2p@crizen.onmicrosoft.com::2d811885-b567-418a-b3e2-830abc4550b3" providerId="AD" clId="Web-{C9A782C7-58E6-131D-C309-F8A6D99B6554}" dt="2022-06-15T00:02:27.009" v="16" actId="20577"/>
          <ac:spMkLst>
            <pc:docMk/>
            <pc:sldMk cId="2203620185" sldId="280"/>
            <ac:spMk id="27" creationId="{D7BD3868-CB57-54C1-0FE9-185A83A57543}"/>
          </ac:spMkLst>
        </pc:spChg>
        <pc:spChg chg="mod">
          <ac:chgData name="연구개발_P2P" userId="S::p2p@crizen.onmicrosoft.com::2d811885-b567-418a-b3e2-830abc4550b3" providerId="AD" clId="Web-{C9A782C7-58E6-131D-C309-F8A6D99B6554}" dt="2022-06-15T00:02:29.228" v="18" actId="20577"/>
          <ac:spMkLst>
            <pc:docMk/>
            <pc:sldMk cId="2203620185" sldId="280"/>
            <ac:spMk id="28" creationId="{31F1BE2F-3955-8010-F4B0-2C82E7EDBA24}"/>
          </ac:spMkLst>
        </pc:spChg>
      </pc:sldChg>
      <pc:sldChg chg="addSp delSp modSp addAnim delAnim modAnim">
        <pc:chgData name="연구개발_P2P" userId="S::p2p@crizen.onmicrosoft.com::2d811885-b567-418a-b3e2-830abc4550b3" providerId="AD" clId="Web-{C9A782C7-58E6-131D-C309-F8A6D99B6554}" dt="2022-06-15T00:40:49.921" v="637" actId="1076"/>
        <pc:sldMkLst>
          <pc:docMk/>
          <pc:sldMk cId="3772507030" sldId="281"/>
        </pc:sldMkLst>
        <pc:spChg chg="mod topLvl">
          <ac:chgData name="연구개발_P2P" userId="S::p2p@crizen.onmicrosoft.com::2d811885-b567-418a-b3e2-830abc4550b3" providerId="AD" clId="Web-{C9A782C7-58E6-131D-C309-F8A6D99B6554}" dt="2022-06-15T00:38:41.433" v="619" actId="1076"/>
          <ac:spMkLst>
            <pc:docMk/>
            <pc:sldMk cId="3772507030" sldId="281"/>
            <ac:spMk id="3" creationId="{00000000-0000-0000-0000-000000000000}"/>
          </ac:spMkLst>
        </pc:spChg>
        <pc:spChg chg="add mod topLvl">
          <ac:chgData name="연구개발_P2P" userId="S::p2p@crizen.onmicrosoft.com::2d811885-b567-418a-b3e2-830abc4550b3" providerId="AD" clId="Web-{C9A782C7-58E6-131D-C309-F8A6D99B6554}" dt="2022-06-15T00:39:53.185" v="628" actId="20577"/>
          <ac:spMkLst>
            <pc:docMk/>
            <pc:sldMk cId="3772507030" sldId="281"/>
            <ac:spMk id="6" creationId="{7E5F5A50-B729-CFF6-5450-A8F1883EAC5E}"/>
          </ac:spMkLst>
        </pc:spChg>
        <pc:spChg chg="add del mod">
          <ac:chgData name="연구개발_P2P" userId="S::p2p@crizen.onmicrosoft.com::2d811885-b567-418a-b3e2-830abc4550b3" providerId="AD" clId="Web-{C9A782C7-58E6-131D-C309-F8A6D99B6554}" dt="2022-06-15T00:24:02.750" v="489"/>
          <ac:spMkLst>
            <pc:docMk/>
            <pc:sldMk cId="3772507030" sldId="281"/>
            <ac:spMk id="8" creationId="{0AFBBBB7-5447-7291-D791-EF73C7DB0970}"/>
          </ac:spMkLst>
        </pc:spChg>
        <pc:spChg chg="add del mod">
          <ac:chgData name="연구개발_P2P" userId="S::p2p@crizen.onmicrosoft.com::2d811885-b567-418a-b3e2-830abc4550b3" providerId="AD" clId="Web-{C9A782C7-58E6-131D-C309-F8A6D99B6554}" dt="2022-06-15T00:24:02.750" v="488"/>
          <ac:spMkLst>
            <pc:docMk/>
            <pc:sldMk cId="3772507030" sldId="281"/>
            <ac:spMk id="10" creationId="{5561A2CB-E006-5FF6-8BAA-C87CAD982EB9}"/>
          </ac:spMkLst>
        </pc:spChg>
        <pc:spChg chg="mod topLvl">
          <ac:chgData name="연구개발_P2P" userId="S::p2p@crizen.onmicrosoft.com::2d811885-b567-418a-b3e2-830abc4550b3" providerId="AD" clId="Web-{C9A782C7-58E6-131D-C309-F8A6D99B6554}" dt="2022-06-15T00:38:11.666" v="612" actId="1076"/>
          <ac:spMkLst>
            <pc:docMk/>
            <pc:sldMk cId="3772507030" sldId="281"/>
            <ac:spMk id="11" creationId="{57B28964-2E1B-6DF3-FBBD-991FDDF85D06}"/>
          </ac:spMkLst>
        </pc:spChg>
        <pc:spChg chg="mod topLvl">
          <ac:chgData name="연구개발_P2P" userId="S::p2p@crizen.onmicrosoft.com::2d811885-b567-418a-b3e2-830abc4550b3" providerId="AD" clId="Web-{C9A782C7-58E6-131D-C309-F8A6D99B6554}" dt="2022-06-15T00:38:15.572" v="614" actId="1076"/>
          <ac:spMkLst>
            <pc:docMk/>
            <pc:sldMk cId="3772507030" sldId="281"/>
            <ac:spMk id="13" creationId="{86BD3AEF-D43C-02DA-C269-D405830556BA}"/>
          </ac:spMkLst>
        </pc:spChg>
        <pc:spChg chg="del mod">
          <ac:chgData name="연구개발_P2P" userId="S::p2p@crizen.onmicrosoft.com::2d811885-b567-418a-b3e2-830abc4550b3" providerId="AD" clId="Web-{C9A782C7-58E6-131D-C309-F8A6D99B6554}" dt="2022-06-15T00:13:34.326" v="254"/>
          <ac:spMkLst>
            <pc:docMk/>
            <pc:sldMk cId="3772507030" sldId="281"/>
            <ac:spMk id="14" creationId="{F9EC3A1F-D92D-F6C0-2685-99DE47E6F58E}"/>
          </ac:spMkLst>
        </pc:spChg>
        <pc:spChg chg="add mod topLvl">
          <ac:chgData name="연구개발_P2P" userId="S::p2p@crizen.onmicrosoft.com::2d811885-b567-418a-b3e2-830abc4550b3" providerId="AD" clId="Web-{C9A782C7-58E6-131D-C309-F8A6D99B6554}" dt="2022-06-15T00:40:49.874" v="635" actId="1076"/>
          <ac:spMkLst>
            <pc:docMk/>
            <pc:sldMk cId="3772507030" sldId="281"/>
            <ac:spMk id="15" creationId="{82A49330-F0AA-A90B-20D8-0B7DED4610E9}"/>
          </ac:spMkLst>
        </pc:spChg>
        <pc:spChg chg="add mod topLvl">
          <ac:chgData name="연구개발_P2P" userId="S::p2p@crizen.onmicrosoft.com::2d811885-b567-418a-b3e2-830abc4550b3" providerId="AD" clId="Web-{C9A782C7-58E6-131D-C309-F8A6D99B6554}" dt="2022-06-15T00:40:49.905" v="636" actId="1076"/>
          <ac:spMkLst>
            <pc:docMk/>
            <pc:sldMk cId="3772507030" sldId="281"/>
            <ac:spMk id="17" creationId="{E4372FB9-3CA0-982E-62A4-392E2A50773B}"/>
          </ac:spMkLst>
        </pc:spChg>
        <pc:spChg chg="add mod topLvl">
          <ac:chgData name="연구개발_P2P" userId="S::p2p@crizen.onmicrosoft.com::2d811885-b567-418a-b3e2-830abc4550b3" providerId="AD" clId="Web-{C9A782C7-58E6-131D-C309-F8A6D99B6554}" dt="2022-06-15T00:38:50.995" v="623" actId="1076"/>
          <ac:spMkLst>
            <pc:docMk/>
            <pc:sldMk cId="3772507030" sldId="281"/>
            <ac:spMk id="18" creationId="{50E83C68-C931-C2A4-FC7E-9BFB3CA44509}"/>
          </ac:spMkLst>
        </pc:spChg>
        <pc:spChg chg="add mod topLvl">
          <ac:chgData name="연구개발_P2P" userId="S::p2p@crizen.onmicrosoft.com::2d811885-b567-418a-b3e2-830abc4550b3" providerId="AD" clId="Web-{C9A782C7-58E6-131D-C309-F8A6D99B6554}" dt="2022-06-15T00:39:01.730" v="624" actId="1076"/>
          <ac:spMkLst>
            <pc:docMk/>
            <pc:sldMk cId="3772507030" sldId="281"/>
            <ac:spMk id="19" creationId="{D6707F5B-DE6C-C24C-2364-C8A4DD12D5FC}"/>
          </ac:spMkLst>
        </pc:spChg>
        <pc:spChg chg="add mod topLvl">
          <ac:chgData name="연구개발_P2P" userId="S::p2p@crizen.onmicrosoft.com::2d811885-b567-418a-b3e2-830abc4550b3" providerId="AD" clId="Web-{C9A782C7-58E6-131D-C309-F8A6D99B6554}" dt="2022-06-15T00:40:49.921" v="637" actId="1076"/>
          <ac:spMkLst>
            <pc:docMk/>
            <pc:sldMk cId="3772507030" sldId="281"/>
            <ac:spMk id="20" creationId="{00B55937-8CA3-7060-CD23-8CAB6D619690}"/>
          </ac:spMkLst>
        </pc:spChg>
        <pc:grpChg chg="add del">
          <ac:chgData name="연구개발_P2P" userId="S::p2p@crizen.onmicrosoft.com::2d811885-b567-418a-b3e2-830abc4550b3" providerId="AD" clId="Web-{C9A782C7-58E6-131D-C309-F8A6D99B6554}" dt="2022-06-15T00:28:30.180" v="570"/>
          <ac:grpSpMkLst>
            <pc:docMk/>
            <pc:sldMk cId="3772507030" sldId="281"/>
            <ac:grpSpMk id="21" creationId="{26BC5C9E-84C0-9450-542D-643E1B5BC605}"/>
          </ac:grpSpMkLst>
        </pc:grpChg>
      </pc:sldChg>
      <pc:sldChg chg="add del replId">
        <pc:chgData name="연구개발_P2P" userId="S::p2p@crizen.onmicrosoft.com::2d811885-b567-418a-b3e2-830abc4550b3" providerId="AD" clId="Web-{C9A782C7-58E6-131D-C309-F8A6D99B6554}" dt="2022-06-15T00:24:36.533" v="503"/>
        <pc:sldMkLst>
          <pc:docMk/>
          <pc:sldMk cId="71143592" sldId="28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9EF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8456" y="6232432"/>
            <a:ext cx="12394688" cy="169277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0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BM DoHyeon" pitchFamily="34" charset="0"/>
              </a:rPr>
              <a:t>Spring Framework란?</a:t>
            </a:r>
            <a:endParaRPr lang="en-US" b="1">
              <a:solidFill>
                <a:schemeClr val="tx1">
                  <a:lumMod val="75000"/>
                  <a:lumOff val="2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70013" y="8669000"/>
            <a:ext cx="5648618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200" b="1" dirty="0">
                <a:solidFill>
                  <a:srgbClr val="595959"/>
                </a:solidFill>
                <a:latin typeface="Calibri"/>
                <a:cs typeface="BM DoHyeon" pitchFamily="34" charset="0"/>
              </a:rPr>
              <a:t>(주)크리젠솔루션 / 사원 김예찬</a:t>
            </a:r>
            <a:endParaRPr lang="en-US" b="1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8456" y="1162229"/>
            <a:ext cx="9136649" cy="44627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300" b="1" kern="0" spc="200" dirty="0">
                <a:solidFill>
                  <a:srgbClr val="595959"/>
                </a:solidFill>
                <a:latin typeface="Calibri"/>
                <a:cs typeface="BM DoHyeon" pitchFamily="34" charset="0"/>
              </a:rPr>
              <a:t>(주)크리젠솔루션 OJT 발표자료</a:t>
            </a:r>
            <a:endParaRPr lang="en-US" b="1" dirty="0">
              <a:latin typeface="Calibri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3095400" y="5045876"/>
            <a:ext cx="7904437" cy="137143"/>
            <a:chOff x="13095400" y="5045876"/>
            <a:chExt cx="7904437" cy="1371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13095400" y="5045876"/>
              <a:ext cx="7904437" cy="13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22008" y="2434105"/>
            <a:ext cx="11207592" cy="3288417"/>
            <a:chOff x="1322008" y="2434105"/>
            <a:chExt cx="11207592" cy="328841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2008" y="2434105"/>
              <a:ext cx="11207592" cy="328841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171022"/>
            <a:ext cx="6304762" cy="10685308"/>
            <a:chOff x="0" y="-171022"/>
            <a:chExt cx="6304762" cy="106853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171022"/>
              <a:ext cx="6304762" cy="1068530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-681885" y="1935493"/>
            <a:ext cx="7668533" cy="458587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9200" b="1" dirty="0">
                <a:solidFill>
                  <a:srgbClr val="595959"/>
                </a:solidFill>
                <a:latin typeface="Calibri"/>
                <a:cs typeface="Noto Sans CJK KR Bold" pitchFamily="34" charset="0"/>
              </a:rPr>
              <a:t>02</a:t>
            </a:r>
            <a:endParaRPr lang="en-US" b="1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01418" y="2726555"/>
            <a:ext cx="11967566" cy="215443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6700" b="1" dirty="0">
                <a:solidFill>
                  <a:srgbClr val="595959"/>
                </a:solidFill>
                <a:latin typeface="Calibri"/>
                <a:cs typeface="Noto Sans CJK KR Bold" pitchFamily="34" charset="0"/>
              </a:rPr>
              <a:t>dispatcher-servlet</a:t>
            </a:r>
          </a:p>
          <a:p>
            <a:pPr algn="ctr"/>
            <a:r>
              <a:rPr lang="en-US" sz="6700" b="1" dirty="0">
                <a:solidFill>
                  <a:srgbClr val="595959"/>
                </a:solidFill>
                <a:latin typeface="Calibri"/>
                <a:cs typeface="Noto Sans CJK KR Bold" pitchFamily="34" charset="0"/>
              </a:rPr>
              <a:t>동작원리</a:t>
            </a:r>
            <a:endParaRPr lang="en-US" b="1">
              <a:latin typeface="Calibri"/>
              <a:cs typeface="Calibri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6134524" y="2196905"/>
            <a:ext cx="1826190" cy="137143"/>
            <a:chOff x="16134524" y="2196905"/>
            <a:chExt cx="1826190" cy="13714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6134524" y="2196905"/>
              <a:ext cx="1826190" cy="1371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48" y="-104811"/>
            <a:ext cx="18284467" cy="1806781"/>
            <a:chOff x="-381548" y="-142911"/>
            <a:chExt cx="18741667" cy="68740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81548" y="-142911"/>
              <a:ext cx="18741667" cy="687408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134524" y="2196905"/>
            <a:ext cx="1826190" cy="137143"/>
            <a:chOff x="16134524" y="2196905"/>
            <a:chExt cx="1826190" cy="13714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6134524" y="2196905"/>
              <a:ext cx="1826190" cy="137143"/>
            </a:xfrm>
            <a:prstGeom prst="rect">
              <a:avLst/>
            </a:prstGeom>
          </p:spPr>
        </p:pic>
      </p:grpSp>
      <p:sp>
        <p:nvSpPr>
          <p:cNvPr id="2" name="Object 5">
            <a:extLst>
              <a:ext uri="{FF2B5EF4-FFF2-40B4-BE49-F238E27FC236}">
                <a16:creationId xmlns:a16="http://schemas.microsoft.com/office/drawing/2014/main" id="{1DB0E9CE-01A3-69F2-DBDF-F79722C77754}"/>
              </a:ext>
            </a:extLst>
          </p:cNvPr>
          <p:cNvSpPr txBox="1"/>
          <p:nvPr/>
        </p:nvSpPr>
        <p:spPr>
          <a:xfrm>
            <a:off x="911855" y="644135"/>
            <a:ext cx="8675708" cy="6924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900" b="1" dirty="0" err="1">
                <a:solidFill>
                  <a:srgbClr val="000000"/>
                </a:solidFill>
                <a:latin typeface="Calibri"/>
                <a:cs typeface="BM DoHyeon" pitchFamily="34" charset="0"/>
              </a:rPr>
              <a:t>dispatcher-servlet이란</a:t>
            </a:r>
            <a:r>
              <a:rPr lang="ko-KR" altLang="en-US" sz="3900" b="1" dirty="0">
                <a:solidFill>
                  <a:srgbClr val="000000"/>
                </a:solidFill>
                <a:latin typeface="Calibri"/>
                <a:cs typeface="BM DoHyeon" pitchFamily="34" charset="0"/>
              </a:rPr>
              <a:t>?</a:t>
            </a:r>
            <a:endParaRPr lang="ko-KR" altLang="en-US" sz="3900" b="1" dirty="0">
              <a:latin typeface="Calibri"/>
              <a:cs typeface="Calibri"/>
            </a:endParaRPr>
          </a:p>
        </p:txBody>
      </p:sp>
      <p:pic>
        <p:nvPicPr>
          <p:cNvPr id="5" name="그림 6">
            <a:extLst>
              <a:ext uri="{FF2B5EF4-FFF2-40B4-BE49-F238E27FC236}">
                <a16:creationId xmlns:a16="http://schemas.microsoft.com/office/drawing/2014/main" id="{6FEAEA72-074A-F374-76D2-EE6E051E72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2924003"/>
            <a:ext cx="15487650" cy="74107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650CA5-938B-ECAD-6AE1-D0401631D509}"/>
              </a:ext>
            </a:extLst>
          </p:cNvPr>
          <p:cNvSpPr txBox="1"/>
          <p:nvPr/>
        </p:nvSpPr>
        <p:spPr>
          <a:xfrm>
            <a:off x="876300" y="1962150"/>
            <a:ext cx="165354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800" b="1" dirty="0">
                <a:latin typeface="Calibri"/>
                <a:cs typeface="Calibri"/>
              </a:rPr>
              <a:t>Servlet Container</a:t>
            </a:r>
            <a:r>
              <a:rPr lang="ko-KR" altLang="en-US" sz="2800" b="1" dirty="0">
                <a:latin typeface="Calibri"/>
                <a:cs typeface="Calibri"/>
              </a:rPr>
              <a:t>에서 </a:t>
            </a:r>
            <a:r>
              <a:rPr lang="en-US" altLang="ko-KR" sz="2800" b="1" dirty="0">
                <a:latin typeface="Calibri"/>
                <a:cs typeface="Calibri"/>
              </a:rPr>
              <a:t>Http </a:t>
            </a:r>
            <a:r>
              <a:rPr lang="ko-KR" altLang="en-US" sz="2800" b="1" dirty="0">
                <a:latin typeface="Calibri"/>
                <a:cs typeface="Calibri"/>
              </a:rPr>
              <a:t>프로토콜을</a:t>
            </a:r>
            <a:r>
              <a:rPr lang="en-US" altLang="ko-KR" sz="2800" b="1" dirty="0">
                <a:latin typeface="Calibri"/>
                <a:cs typeface="Calibri"/>
              </a:rPr>
              <a:t> </a:t>
            </a:r>
            <a:r>
              <a:rPr lang="ko-KR" altLang="en-US" sz="2800" b="1" dirty="0">
                <a:latin typeface="Calibri"/>
                <a:cs typeface="Calibri"/>
              </a:rPr>
              <a:t>통해 들어오는</a:t>
            </a:r>
            <a:r>
              <a:rPr lang="en-US" altLang="ko-KR" sz="2800" b="1" dirty="0">
                <a:latin typeface="Calibri"/>
                <a:cs typeface="Calibri"/>
              </a:rPr>
              <a:t> </a:t>
            </a:r>
            <a:r>
              <a:rPr lang="ko-KR" altLang="en-US" sz="2800" b="1" dirty="0">
                <a:latin typeface="Calibri"/>
                <a:cs typeface="Calibri"/>
              </a:rPr>
              <a:t>모든</a:t>
            </a:r>
            <a:r>
              <a:rPr lang="en-US" altLang="ko-KR" sz="2800" b="1" dirty="0">
                <a:latin typeface="Calibri"/>
                <a:cs typeface="Calibri"/>
              </a:rPr>
              <a:t> </a:t>
            </a:r>
            <a:r>
              <a:rPr lang="ko-KR" altLang="en-US" sz="2800" b="1" dirty="0">
                <a:latin typeface="Calibri"/>
                <a:cs typeface="Calibri"/>
              </a:rPr>
              <a:t>요청을</a:t>
            </a:r>
            <a:br>
              <a:rPr lang="en-US" altLang="ko-KR" sz="2800" b="1" dirty="0"/>
            </a:br>
            <a:r>
              <a:rPr lang="ko-KR" altLang="en-US" sz="2800" b="1" dirty="0">
                <a:latin typeface="Calibri"/>
                <a:cs typeface="Calibri"/>
              </a:rPr>
              <a:t>프레젠테이션</a:t>
            </a:r>
            <a:r>
              <a:rPr lang="en-US" altLang="ko-KR" sz="2800" b="1" dirty="0">
                <a:latin typeface="Calibri"/>
                <a:cs typeface="Calibri"/>
              </a:rPr>
              <a:t> </a:t>
            </a:r>
            <a:r>
              <a:rPr lang="ko-KR" altLang="en-US" sz="2800" b="1" dirty="0">
                <a:latin typeface="Calibri"/>
                <a:cs typeface="Calibri"/>
              </a:rPr>
              <a:t>계층의 제일</a:t>
            </a:r>
            <a:r>
              <a:rPr lang="en-US" altLang="ko-KR" sz="2800" b="1" dirty="0">
                <a:latin typeface="Calibri"/>
                <a:cs typeface="Calibri"/>
              </a:rPr>
              <a:t> </a:t>
            </a:r>
            <a:r>
              <a:rPr lang="ko-KR" altLang="en-US" sz="2800" b="1" dirty="0">
                <a:latin typeface="Calibri"/>
                <a:cs typeface="Calibri"/>
              </a:rPr>
              <a:t>앞에</a:t>
            </a:r>
            <a:r>
              <a:rPr lang="en-US" altLang="ko-KR" sz="2800" b="1" dirty="0">
                <a:latin typeface="Calibri"/>
                <a:cs typeface="Calibri"/>
              </a:rPr>
              <a:t> </a:t>
            </a:r>
            <a:r>
              <a:rPr lang="ko-KR" altLang="en-US" sz="2800" b="1" dirty="0">
                <a:latin typeface="Calibri"/>
                <a:cs typeface="Calibri"/>
              </a:rPr>
              <a:t>둬서 중앙</a:t>
            </a:r>
            <a:r>
              <a:rPr lang="en-US" altLang="ko-KR" sz="2800" b="1" dirty="0">
                <a:latin typeface="Calibri"/>
                <a:cs typeface="Calibri"/>
              </a:rPr>
              <a:t> </a:t>
            </a:r>
            <a:r>
              <a:rPr lang="ko-KR" altLang="en-US" sz="2800" b="1" dirty="0">
                <a:latin typeface="Calibri"/>
                <a:cs typeface="Calibri"/>
              </a:rPr>
              <a:t>집중식으로 처리해주는 프론트</a:t>
            </a:r>
            <a:r>
              <a:rPr lang="en-US" altLang="ko-KR" sz="2800" b="1" dirty="0">
                <a:latin typeface="Calibri"/>
                <a:cs typeface="Calibri"/>
              </a:rPr>
              <a:t> </a:t>
            </a:r>
            <a:r>
              <a:rPr lang="ko-KR" altLang="en-US" sz="2800" b="1" dirty="0">
                <a:latin typeface="Calibri"/>
                <a:cs typeface="Calibri"/>
              </a:rPr>
              <a:t>컨트롤러</a:t>
            </a:r>
            <a:r>
              <a:rPr lang="en-US" altLang="ko-KR" sz="2800" b="1" dirty="0">
                <a:latin typeface="Calibri"/>
                <a:cs typeface="Calibri"/>
              </a:rPr>
              <a:t>(Front Controller)</a:t>
            </a:r>
            <a:endParaRPr lang="en-US" dirty="0"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5410" y="758982"/>
            <a:ext cx="9612664" cy="6924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3900" b="1" dirty="0">
                <a:solidFill>
                  <a:srgbClr val="000000"/>
                </a:solidFill>
                <a:latin typeface="Malgun Gothic"/>
                <a:ea typeface="Malgun Gothic"/>
              </a:rPr>
              <a:t>dispatcher-servlet </a:t>
            </a:r>
            <a:r>
              <a:rPr lang="en-US" altLang="ko-KR" sz="3900" b="1" dirty="0" err="1">
                <a:solidFill>
                  <a:srgbClr val="000000"/>
                </a:solidFill>
                <a:latin typeface="Malgun Gothic"/>
                <a:ea typeface="Malgun Gothic"/>
              </a:rPr>
              <a:t>동작원리</a:t>
            </a:r>
            <a:endParaRPr lang="ko-KR" altLang="en-US" dirty="0" err="1"/>
          </a:p>
        </p:txBody>
      </p:sp>
      <p:grpSp>
        <p:nvGrpSpPr>
          <p:cNvPr id="1001" name="그룹 1001"/>
          <p:cNvGrpSpPr/>
          <p:nvPr/>
        </p:nvGrpSpPr>
        <p:grpSpPr>
          <a:xfrm>
            <a:off x="-227976" y="9572973"/>
            <a:ext cx="18741667" cy="861211"/>
            <a:chOff x="-227976" y="9572973"/>
            <a:chExt cx="18741667" cy="86121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27976" y="9572973"/>
              <a:ext cx="18741667" cy="861211"/>
            </a:xfrm>
            <a:prstGeom prst="rect">
              <a:avLst/>
            </a:prstGeom>
          </p:spPr>
        </p:pic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DCD85AE7-41A0-FDE1-DBE7-77F73723DA93}"/>
              </a:ext>
            </a:extLst>
          </p:cNvPr>
          <p:cNvSpPr/>
          <p:nvPr/>
        </p:nvSpPr>
        <p:spPr>
          <a:xfrm>
            <a:off x="889000" y="4540250"/>
            <a:ext cx="2286000" cy="9525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err="1">
                <a:solidFill>
                  <a:schemeClr val="tx1"/>
                </a:solidFill>
                <a:cs typeface="Calibri"/>
              </a:rPr>
              <a:t>Client</a:t>
            </a:r>
            <a:endParaRPr lang="ko-KR" dirty="0" err="1">
              <a:solidFill>
                <a:schemeClr val="tx1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76014E5-C5A6-87CA-3EEF-01CF3584AD68}"/>
              </a:ext>
            </a:extLst>
          </p:cNvPr>
          <p:cNvGrpSpPr/>
          <p:nvPr/>
        </p:nvGrpSpPr>
        <p:grpSpPr>
          <a:xfrm>
            <a:off x="3448050" y="3844925"/>
            <a:ext cx="6680200" cy="1647824"/>
            <a:chOff x="3448050" y="3844925"/>
            <a:chExt cx="6680200" cy="164782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C6DA4BC-28F7-13A5-FBCD-3DD2C2572310}"/>
                </a:ext>
              </a:extLst>
            </p:cNvPr>
            <p:cNvSpPr/>
            <p:nvPr/>
          </p:nvSpPr>
          <p:spPr>
            <a:xfrm>
              <a:off x="6470650" y="4540249"/>
              <a:ext cx="3657600" cy="9525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sz="3200" b="1" dirty="0" err="1">
                  <a:solidFill>
                    <a:schemeClr val="tx1"/>
                  </a:solidFill>
                  <a:cs typeface="Calibri"/>
                </a:rPr>
                <a:t>DispatcherServlet</a:t>
              </a:r>
              <a:endParaRPr lang="ko-KR">
                <a:solidFill>
                  <a:schemeClr val="tx1"/>
                </a:solidFill>
                <a:cs typeface="Calibri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629138D-F135-262C-1CAB-6F907226CD65}"/>
                </a:ext>
              </a:extLst>
            </p:cNvPr>
            <p:cNvGrpSpPr/>
            <p:nvPr/>
          </p:nvGrpSpPr>
          <p:grpSpPr>
            <a:xfrm>
              <a:off x="3448050" y="3844925"/>
              <a:ext cx="2743200" cy="970371"/>
              <a:chOff x="3448050" y="3844925"/>
              <a:chExt cx="2743200" cy="970371"/>
            </a:xfrm>
          </p:grpSpPr>
          <p:cxnSp>
            <p:nvCxnSpPr>
              <p:cNvPr id="6" name="직선 화살표 연결선 5">
                <a:extLst>
                  <a:ext uri="{FF2B5EF4-FFF2-40B4-BE49-F238E27FC236}">
                    <a16:creationId xmlns:a16="http://schemas.microsoft.com/office/drawing/2014/main" id="{A9760FC9-CEF8-1086-4B4F-3E62C517AC8C}"/>
                  </a:ext>
                </a:extLst>
              </p:cNvPr>
              <p:cNvCxnSpPr/>
              <p:nvPr/>
            </p:nvCxnSpPr>
            <p:spPr>
              <a:xfrm>
                <a:off x="3516722" y="4815296"/>
                <a:ext cx="26289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4CC5D6-D763-D9D7-6B05-E5A7AA18C41E}"/>
                  </a:ext>
                </a:extLst>
              </p:cNvPr>
              <p:cNvSpPr txBox="1"/>
              <p:nvPr/>
            </p:nvSpPr>
            <p:spPr>
              <a:xfrm>
                <a:off x="3448050" y="3844925"/>
                <a:ext cx="2743200" cy="83099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ko-KR" altLang="en-US" sz="2400" b="1" dirty="0">
                    <a:cs typeface="Calibri"/>
                  </a:rPr>
                  <a:t>1. </a:t>
                </a:r>
                <a:r>
                  <a:rPr lang="ko-KR" altLang="en-US" sz="2400" b="1" dirty="0" err="1">
                    <a:cs typeface="Calibri"/>
                  </a:rPr>
                  <a:t>URL로</a:t>
                </a:r>
                <a:r>
                  <a:rPr lang="ko-KR" altLang="en-US" sz="2400" b="1" dirty="0">
                    <a:cs typeface="Calibri"/>
                  </a:rPr>
                  <a:t> 접근하여</a:t>
                </a:r>
              </a:p>
              <a:p>
                <a:r>
                  <a:rPr lang="ko-KR" altLang="en-US" sz="2400" b="1" dirty="0">
                    <a:cs typeface="Calibri"/>
                  </a:rPr>
                  <a:t>      정보를 요청</a:t>
                </a:r>
              </a:p>
            </p:txBody>
          </p:sp>
        </p:grp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1C538E4-6FE9-8CAE-4C67-C7B9B09836D3}"/>
              </a:ext>
            </a:extLst>
          </p:cNvPr>
          <p:cNvGrpSpPr/>
          <p:nvPr/>
        </p:nvGrpSpPr>
        <p:grpSpPr>
          <a:xfrm>
            <a:off x="6470650" y="2139949"/>
            <a:ext cx="5507037" cy="2205447"/>
            <a:chOff x="6470650" y="2139949"/>
            <a:chExt cx="5507037" cy="220544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9DEE486-D816-7819-B014-FBA43FB7940E}"/>
                </a:ext>
              </a:extLst>
            </p:cNvPr>
            <p:cNvSpPr/>
            <p:nvPr/>
          </p:nvSpPr>
          <p:spPr>
            <a:xfrm>
              <a:off x="6470650" y="2139949"/>
              <a:ext cx="3657600" cy="9525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sz="3200" b="1" dirty="0" err="1">
                  <a:solidFill>
                    <a:schemeClr val="tx1"/>
                  </a:solidFill>
                  <a:cs typeface="Calibri"/>
                </a:rPr>
                <a:t>HandlerMapping</a:t>
              </a:r>
              <a:endParaRPr lang="ko-KR" dirty="0" err="1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56019FA8-975D-06F9-4000-3C36CA890008}"/>
                </a:ext>
              </a:extLst>
            </p:cNvPr>
            <p:cNvGrpSpPr/>
            <p:nvPr/>
          </p:nvGrpSpPr>
          <p:grpSpPr>
            <a:xfrm>
              <a:off x="8296539" y="3303996"/>
              <a:ext cx="3681148" cy="1041400"/>
              <a:chOff x="8296539" y="3303996"/>
              <a:chExt cx="3681148" cy="1041400"/>
            </a:xfrm>
          </p:grpSpPr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E33BD494-4157-733D-D90D-7FDC7B3640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96539" y="3303996"/>
                <a:ext cx="8083" cy="1041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912A729-F72D-DD16-F7BB-220E367DD005}"/>
                  </a:ext>
                </a:extLst>
              </p:cNvPr>
              <p:cNvSpPr txBox="1"/>
              <p:nvPr/>
            </p:nvSpPr>
            <p:spPr>
              <a:xfrm>
                <a:off x="8505825" y="3430588"/>
                <a:ext cx="3471862" cy="83099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ko-KR" altLang="en-US" sz="2400" b="1" dirty="0">
                    <a:cs typeface="Calibri"/>
                  </a:rPr>
                  <a:t>2. 해당 요청을 매핑한</a:t>
                </a:r>
              </a:p>
              <a:p>
                <a:r>
                  <a:rPr lang="ko-KR" altLang="en-US" sz="2400" b="1" dirty="0">
                    <a:cs typeface="Calibri"/>
                  </a:rPr>
                  <a:t>컨트롤러가 있는지 검색</a:t>
                </a:r>
              </a:p>
            </p:txBody>
          </p:sp>
        </p:grp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55F74DF-1D09-9511-E7E2-5E8DBCEABA8E}"/>
              </a:ext>
            </a:extLst>
          </p:cNvPr>
          <p:cNvGrpSpPr/>
          <p:nvPr/>
        </p:nvGrpSpPr>
        <p:grpSpPr>
          <a:xfrm>
            <a:off x="10148888" y="2001838"/>
            <a:ext cx="5427662" cy="1090611"/>
            <a:chOff x="10148888" y="2001838"/>
            <a:chExt cx="5427662" cy="1090611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238B482-39B8-4E29-6EFB-D244A45AACDF}"/>
                </a:ext>
              </a:extLst>
            </p:cNvPr>
            <p:cNvSpPr/>
            <p:nvPr/>
          </p:nvSpPr>
          <p:spPr>
            <a:xfrm>
              <a:off x="11918950" y="2139949"/>
              <a:ext cx="3657600" cy="9525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sz="3200" b="1" dirty="0" err="1">
                  <a:solidFill>
                    <a:schemeClr val="tx1"/>
                  </a:solidFill>
                  <a:cs typeface="Calibri"/>
                </a:rPr>
                <a:t>Controller</a:t>
              </a:r>
              <a:endParaRPr lang="ko-KR" dirty="0" err="1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4FF3B3CE-28B2-1ABF-D192-58B9461D05FC}"/>
                </a:ext>
              </a:extLst>
            </p:cNvPr>
            <p:cNvGrpSpPr/>
            <p:nvPr/>
          </p:nvGrpSpPr>
          <p:grpSpPr>
            <a:xfrm>
              <a:off x="10148888" y="2001838"/>
              <a:ext cx="1757362" cy="616358"/>
              <a:chOff x="10148888" y="2001838"/>
              <a:chExt cx="1757362" cy="616358"/>
            </a:xfrm>
          </p:grpSpPr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5422CCC6-CE83-662A-A805-BDF9B9900F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09192" y="2618196"/>
                <a:ext cx="12827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D89924D-B6C8-47D9-0317-DD14710AE9BF}"/>
                  </a:ext>
                </a:extLst>
              </p:cNvPr>
              <p:cNvSpPr txBox="1"/>
              <p:nvPr/>
            </p:nvSpPr>
            <p:spPr>
              <a:xfrm>
                <a:off x="10148888" y="2001838"/>
                <a:ext cx="1757362" cy="46166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ko-KR" altLang="en-US" sz="2400" b="1" dirty="0">
                    <a:cs typeface="Calibri"/>
                  </a:rPr>
                  <a:t>3. 처리요청</a:t>
                </a:r>
              </a:p>
            </p:txBody>
          </p:sp>
        </p:grp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D50F6CE-E23D-06A3-CAD8-B60F1596D214}"/>
              </a:ext>
            </a:extLst>
          </p:cNvPr>
          <p:cNvGrpSpPr/>
          <p:nvPr/>
        </p:nvGrpSpPr>
        <p:grpSpPr>
          <a:xfrm>
            <a:off x="10372906" y="3308474"/>
            <a:ext cx="7585182" cy="1742387"/>
            <a:chOff x="10372906" y="3308474"/>
            <a:chExt cx="7585182" cy="1742387"/>
          </a:xfrm>
        </p:grpSpPr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65DBCD39-BDD6-12ED-D2AB-6361DE5523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372906" y="5002168"/>
              <a:ext cx="2444069" cy="142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6083E5FF-99E1-8C06-827A-6FF98822DA63}"/>
                </a:ext>
              </a:extLst>
            </p:cNvPr>
            <p:cNvCxnSpPr/>
            <p:nvPr/>
          </p:nvCxnSpPr>
          <p:spPr>
            <a:xfrm>
              <a:off x="12810301" y="3308474"/>
              <a:ext cx="10886" cy="1719943"/>
            </a:xfrm>
            <a:prstGeom prst="straightConnector1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743CAFA-B631-DC00-DCAF-E7CB7F6D5A41}"/>
                </a:ext>
              </a:extLst>
            </p:cNvPr>
            <p:cNvSpPr txBox="1"/>
            <p:nvPr/>
          </p:nvSpPr>
          <p:spPr>
            <a:xfrm>
              <a:off x="12928889" y="4219864"/>
              <a:ext cx="5029199" cy="83099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2400" b="1" dirty="0">
                  <a:cs typeface="Calibri"/>
                </a:rPr>
                <a:t>4. 클라이언트의 요청을 처리하고</a:t>
              </a:r>
            </a:p>
            <a:p>
              <a:r>
                <a:rPr lang="ko-KR" altLang="en-US" sz="2400" b="1" dirty="0">
                  <a:cs typeface="Calibri"/>
                </a:rPr>
                <a:t>결과를 출력할 </a:t>
              </a:r>
              <a:r>
                <a:rPr lang="ko-KR" altLang="en-US" sz="2400" b="1" dirty="0" err="1">
                  <a:cs typeface="Calibri"/>
                </a:rPr>
                <a:t>View의</a:t>
              </a:r>
              <a:r>
                <a:rPr lang="ko-KR" altLang="en-US" sz="2400" b="1" dirty="0">
                  <a:cs typeface="Calibri"/>
                </a:rPr>
                <a:t> 이름을 리턴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542B076-B8CD-EFB4-01CA-D618BBC78FBA}"/>
              </a:ext>
            </a:extLst>
          </p:cNvPr>
          <p:cNvGrpSpPr/>
          <p:nvPr/>
        </p:nvGrpSpPr>
        <p:grpSpPr>
          <a:xfrm>
            <a:off x="9061450" y="5640796"/>
            <a:ext cx="5740398" cy="2658653"/>
            <a:chOff x="9061450" y="5640796"/>
            <a:chExt cx="5740398" cy="2658653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94BF1C9-360D-7274-09E4-A7CEB75A3CF1}"/>
                </a:ext>
              </a:extLst>
            </p:cNvPr>
            <p:cNvSpPr/>
            <p:nvPr/>
          </p:nvSpPr>
          <p:spPr>
            <a:xfrm>
              <a:off x="9061450" y="7346949"/>
              <a:ext cx="3086100" cy="9525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sz="3200" b="1" dirty="0" err="1">
                  <a:solidFill>
                    <a:schemeClr val="tx1"/>
                  </a:solidFill>
                  <a:cs typeface="Calibri"/>
                </a:rPr>
                <a:t>ViewResolver</a:t>
              </a:r>
              <a:endParaRPr lang="ko-KR" dirty="0" err="1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0A6182C0-F279-C502-841E-9FE2717384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05167" y="5640796"/>
              <a:ext cx="1154" cy="14859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CCE538C-72D1-E060-523C-190731EB3E1C}"/>
                </a:ext>
              </a:extLst>
            </p:cNvPr>
            <p:cNvSpPr txBox="1"/>
            <p:nvPr/>
          </p:nvSpPr>
          <p:spPr>
            <a:xfrm>
              <a:off x="9315449" y="6173787"/>
              <a:ext cx="5486399" cy="83099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2400" b="1" dirty="0">
                  <a:cs typeface="Calibri"/>
                </a:rPr>
                <a:t>5. 컨트롤러에서 보내온</a:t>
              </a:r>
              <a:endParaRPr lang="ko-KR" dirty="0"/>
            </a:p>
            <a:p>
              <a:r>
                <a:rPr lang="ko-KR" altLang="en-US" sz="2400" b="1" dirty="0" err="1">
                  <a:cs typeface="Calibri"/>
                </a:rPr>
                <a:t>View</a:t>
              </a:r>
              <a:r>
                <a:rPr lang="ko-KR" altLang="en-US" sz="2400" b="1" dirty="0">
                  <a:cs typeface="Calibri"/>
                </a:rPr>
                <a:t> 이름을 토대로 처리 </a:t>
              </a:r>
              <a:r>
                <a:rPr lang="ko-KR" altLang="en-US" sz="2400" b="1" dirty="0" err="1">
                  <a:cs typeface="Calibri"/>
                </a:rPr>
                <a:t>View를</a:t>
              </a:r>
              <a:r>
                <a:rPr lang="ko-KR" altLang="en-US" sz="2400" b="1" dirty="0">
                  <a:cs typeface="Calibri"/>
                </a:rPr>
                <a:t> 검색</a:t>
              </a:r>
              <a:endParaRPr lang="ko-KR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3F97AF5-BC52-3D05-7B7C-265999AE2200}"/>
              </a:ext>
            </a:extLst>
          </p:cNvPr>
          <p:cNvGrpSpPr/>
          <p:nvPr/>
        </p:nvGrpSpPr>
        <p:grpSpPr>
          <a:xfrm>
            <a:off x="5537200" y="7346949"/>
            <a:ext cx="5137147" cy="1523702"/>
            <a:chOff x="5537200" y="7346949"/>
            <a:chExt cx="5137147" cy="152370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1817D2E-7B2D-43F9-494A-653BFD929C77}"/>
                </a:ext>
              </a:extLst>
            </p:cNvPr>
            <p:cNvSpPr/>
            <p:nvPr/>
          </p:nvSpPr>
          <p:spPr>
            <a:xfrm>
              <a:off x="5537200" y="7346949"/>
              <a:ext cx="1714500" cy="9525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sz="3200" b="1" dirty="0" err="1">
                  <a:solidFill>
                    <a:schemeClr val="tx1"/>
                  </a:solidFill>
                  <a:cs typeface="Calibri"/>
                </a:rPr>
                <a:t>View</a:t>
              </a:r>
              <a:endParaRPr lang="ko-KR" dirty="0" err="1"/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5E5F267F-3008-61E5-660D-CA0A0E2DBB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9077" y="7825196"/>
              <a:ext cx="1282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5A48D14-98E2-4350-A00F-5E303891EBA9}"/>
                </a:ext>
              </a:extLst>
            </p:cNvPr>
            <p:cNvSpPr txBox="1"/>
            <p:nvPr/>
          </p:nvSpPr>
          <p:spPr>
            <a:xfrm>
              <a:off x="6330948" y="8408986"/>
              <a:ext cx="4343399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2400" b="1" dirty="0">
                  <a:cs typeface="Calibri"/>
                </a:rPr>
                <a:t>6. 처리결과를 </a:t>
              </a:r>
              <a:r>
                <a:rPr lang="ko-KR" altLang="en-US" sz="2400" b="1" dirty="0" err="1">
                  <a:cs typeface="Calibri"/>
                </a:rPr>
                <a:t>View에</a:t>
              </a:r>
              <a:r>
                <a:rPr lang="ko-KR" altLang="en-US" sz="2400" b="1" dirty="0">
                  <a:cs typeface="Calibri"/>
                </a:rPr>
                <a:t> 송신</a:t>
              </a:r>
              <a:endParaRPr lang="ko-KR" dirty="0">
                <a:cs typeface="Calibri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D6D9B8A-FA28-19D6-6DED-ACA57836BF62}"/>
              </a:ext>
            </a:extLst>
          </p:cNvPr>
          <p:cNvGrpSpPr/>
          <p:nvPr/>
        </p:nvGrpSpPr>
        <p:grpSpPr>
          <a:xfrm>
            <a:off x="2203448" y="5640796"/>
            <a:ext cx="4678773" cy="1485900"/>
            <a:chOff x="2203448" y="5640796"/>
            <a:chExt cx="4678773" cy="1485900"/>
          </a:xfrm>
        </p:grpSpPr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181A4E17-2556-7611-2993-68B45EFF69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77604" y="5640796"/>
              <a:ext cx="4617" cy="14859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64A93E8-4A56-E340-09A6-737199641B1D}"/>
                </a:ext>
              </a:extLst>
            </p:cNvPr>
            <p:cNvSpPr txBox="1"/>
            <p:nvPr/>
          </p:nvSpPr>
          <p:spPr>
            <a:xfrm>
              <a:off x="2203448" y="6173786"/>
              <a:ext cx="4559299" cy="83099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ko-KR" altLang="en-US" sz="2400" b="1" dirty="0">
                  <a:cs typeface="Calibri"/>
                </a:rPr>
                <a:t>7. 처리결과가 포함된</a:t>
              </a:r>
              <a:endParaRPr lang="ko-KR" dirty="0">
                <a:cs typeface="Calibri"/>
              </a:endParaRPr>
            </a:p>
            <a:p>
              <a:pPr algn="r"/>
              <a:r>
                <a:rPr lang="ko-KR" altLang="en-US" sz="2400" b="1" dirty="0" err="1">
                  <a:cs typeface="Calibri"/>
                </a:rPr>
                <a:t>View</a:t>
              </a:r>
              <a:r>
                <a:rPr lang="ko-KR" altLang="en-US" sz="2400" b="1" dirty="0">
                  <a:cs typeface="Calibri"/>
                </a:rPr>
                <a:t> </a:t>
              </a:r>
              <a:r>
                <a:rPr lang="ko-KR" altLang="en-US" sz="2400" b="1" dirty="0" err="1">
                  <a:cs typeface="Calibri"/>
                </a:rPr>
                <a:t>DispatcherServlet에</a:t>
              </a:r>
              <a:r>
                <a:rPr lang="ko-KR" altLang="en-US" sz="2400" b="1" dirty="0">
                  <a:cs typeface="Calibri"/>
                </a:rPr>
                <a:t> 송신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8B1A6F3-ABD9-8576-877D-EB0CFEB53042}"/>
              </a:ext>
            </a:extLst>
          </p:cNvPr>
          <p:cNvGrpSpPr/>
          <p:nvPr/>
        </p:nvGrpSpPr>
        <p:grpSpPr>
          <a:xfrm>
            <a:off x="3516721" y="5196296"/>
            <a:ext cx="2628900" cy="689855"/>
            <a:chOff x="3516721" y="5196296"/>
            <a:chExt cx="2628900" cy="689855"/>
          </a:xfrm>
        </p:grpSpPr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369C89C1-CF1F-08B5-FD50-43B4F12E6D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16721" y="5196296"/>
              <a:ext cx="26289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B6993BC-BFC1-05D2-845A-A3A2E9613FC7}"/>
                </a:ext>
              </a:extLst>
            </p:cNvPr>
            <p:cNvSpPr txBox="1"/>
            <p:nvPr/>
          </p:nvSpPr>
          <p:spPr>
            <a:xfrm>
              <a:off x="3549648" y="5411786"/>
              <a:ext cx="2552699" cy="4743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2400" b="1" dirty="0">
                  <a:cs typeface="Calibri"/>
                </a:rPr>
                <a:t>8. 최종결과 출력</a:t>
              </a:r>
              <a:endParaRPr 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203576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304762" y="-228571"/>
            <a:ext cx="12285714" cy="10685308"/>
            <a:chOff x="6304762" y="-228571"/>
            <a:chExt cx="12285714" cy="106853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04762" y="-228571"/>
              <a:ext cx="12285714" cy="1068530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-1395206" y="1981101"/>
            <a:ext cx="9239961" cy="458587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9200" b="1" dirty="0">
                <a:solidFill>
                  <a:srgbClr val="595959"/>
                </a:solidFill>
                <a:latin typeface="Calibri"/>
                <a:cs typeface="Noto Sans CJK KR Bold" pitchFamily="34" charset="0"/>
              </a:rPr>
              <a:t>03</a:t>
            </a:r>
            <a:endParaRPr lang="en-US" b="1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48175" y="2511274"/>
            <a:ext cx="7992508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7200" b="1" dirty="0">
                <a:solidFill>
                  <a:srgbClr val="595959"/>
                </a:solidFill>
                <a:latin typeface="Malgun Gothic"/>
                <a:ea typeface="+mn-lt"/>
                <a:cs typeface="Noto Sans CJK KR Bold" pitchFamily="34" charset="0"/>
              </a:rPr>
              <a:t>xml Config </a:t>
            </a:r>
            <a:r>
              <a:rPr lang="ko-KR" altLang="en-US" sz="7200" b="1" dirty="0">
                <a:solidFill>
                  <a:srgbClr val="595959"/>
                </a:solidFill>
                <a:latin typeface="Malgun Gothic"/>
                <a:ea typeface="+mn-lt"/>
                <a:cs typeface="Noto Sans CJK KR Bold" pitchFamily="34" charset="0"/>
              </a:rPr>
              <a:t>설명</a:t>
            </a:r>
            <a:endParaRPr lang="en-US" altLang="ko-KR" sz="7200" b="1">
              <a:latin typeface="Malgun Gothic"/>
              <a:ea typeface="+mn-lt"/>
              <a:cs typeface="+mn-lt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6134524" y="2196905"/>
            <a:ext cx="1826190" cy="137143"/>
            <a:chOff x="16134524" y="2196905"/>
            <a:chExt cx="1826190" cy="13714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6134524" y="2196905"/>
              <a:ext cx="1826190" cy="1371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48" y="-104811"/>
            <a:ext cx="18284467" cy="1806781"/>
            <a:chOff x="-381548" y="-142911"/>
            <a:chExt cx="18741667" cy="68740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81548" y="-142911"/>
              <a:ext cx="18741667" cy="687408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134524" y="2196905"/>
            <a:ext cx="1826190" cy="137143"/>
            <a:chOff x="16134524" y="2196905"/>
            <a:chExt cx="1826190" cy="13714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6134524" y="2196905"/>
              <a:ext cx="1826190" cy="137143"/>
            </a:xfrm>
            <a:prstGeom prst="rect">
              <a:avLst/>
            </a:prstGeom>
          </p:spPr>
        </p:pic>
      </p:grpSp>
      <p:sp>
        <p:nvSpPr>
          <p:cNvPr id="2" name="Object 5">
            <a:extLst>
              <a:ext uri="{FF2B5EF4-FFF2-40B4-BE49-F238E27FC236}">
                <a16:creationId xmlns:a16="http://schemas.microsoft.com/office/drawing/2014/main" id="{1DB0E9CE-01A3-69F2-DBDF-F79722C77754}"/>
              </a:ext>
            </a:extLst>
          </p:cNvPr>
          <p:cNvSpPr txBox="1"/>
          <p:nvPr/>
        </p:nvSpPr>
        <p:spPr>
          <a:xfrm>
            <a:off x="911855" y="644135"/>
            <a:ext cx="8675708" cy="6924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900" b="1" dirty="0">
                <a:solidFill>
                  <a:srgbClr val="000000"/>
                </a:solidFill>
                <a:latin typeface="Calibri"/>
                <a:cs typeface="BM DoHyeon" pitchFamily="34" charset="0"/>
              </a:rPr>
              <a:t>web.xml 이란?</a:t>
            </a:r>
            <a:endParaRPr lang="ko-KR" altLang="en-US" sz="3900" b="1">
              <a:latin typeface="Calibri"/>
              <a:cs typeface="Calibri"/>
            </a:endParaRPr>
          </a:p>
        </p:txBody>
      </p:sp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BE183D9B-E20B-332A-7768-C7CD9F637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7100" y="2831432"/>
            <a:ext cx="10172700" cy="6503737"/>
          </a:xfrm>
          <a:prstGeom prst="rect">
            <a:avLst/>
          </a:prstGeom>
        </p:spPr>
      </p:pic>
      <p:sp>
        <p:nvSpPr>
          <p:cNvPr id="12" name="Object 5">
            <a:extLst>
              <a:ext uri="{FF2B5EF4-FFF2-40B4-BE49-F238E27FC236}">
                <a16:creationId xmlns:a16="http://schemas.microsoft.com/office/drawing/2014/main" id="{140C0DF2-86D7-5332-D349-510D71A6915F}"/>
              </a:ext>
            </a:extLst>
          </p:cNvPr>
          <p:cNvSpPr txBox="1"/>
          <p:nvPr/>
        </p:nvSpPr>
        <p:spPr>
          <a:xfrm>
            <a:off x="1254755" y="2269734"/>
            <a:ext cx="4980008" cy="129266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900" b="1" dirty="0" err="1">
                <a:solidFill>
                  <a:srgbClr val="000000"/>
                </a:solidFill>
                <a:latin typeface="Calibri"/>
              </a:rPr>
              <a:t>Web</a:t>
            </a:r>
            <a:r>
              <a:rPr lang="ko-KR" altLang="en-US" sz="3900" b="1" dirty="0">
                <a:solidFill>
                  <a:srgbClr val="000000"/>
                </a:solidFill>
                <a:latin typeface="Calibri"/>
              </a:rPr>
              <a:t> 애플리케이션의</a:t>
            </a:r>
            <a:endParaRPr lang="ko-KR" altLang="en-US" sz="3900" b="1">
              <a:solidFill>
                <a:srgbClr val="000000"/>
              </a:solidFill>
              <a:latin typeface="Calibri"/>
              <a:cs typeface="Calibri"/>
            </a:endParaRPr>
          </a:p>
          <a:p>
            <a:r>
              <a:rPr lang="ko-KR" altLang="en-US" sz="3900" b="1" dirty="0">
                <a:cs typeface="Calibri"/>
              </a:rPr>
              <a:t>배포 관련 설정 파일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781B3A8-DB1C-02F8-4E8E-502C232ECE12}"/>
              </a:ext>
            </a:extLst>
          </p:cNvPr>
          <p:cNvGrpSpPr/>
          <p:nvPr/>
        </p:nvGrpSpPr>
        <p:grpSpPr>
          <a:xfrm>
            <a:off x="7556500" y="2180833"/>
            <a:ext cx="6831663" cy="1489467"/>
            <a:chOff x="7556500" y="2180833"/>
            <a:chExt cx="6831663" cy="1489467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A5B27DE-BE26-446D-4043-7E4296EC5543}"/>
                </a:ext>
              </a:extLst>
            </p:cNvPr>
            <p:cNvSpPr/>
            <p:nvPr/>
          </p:nvSpPr>
          <p:spPr>
            <a:xfrm>
              <a:off x="7556500" y="2781300"/>
              <a:ext cx="6438900" cy="889000"/>
            </a:xfrm>
            <a:prstGeom prst="rect">
              <a:avLst/>
            </a:prstGeom>
            <a:noFill/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cs typeface="Calibri"/>
              </a:endParaRPr>
            </a:p>
          </p:txBody>
        </p:sp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7B1BAF2D-144C-D59A-FF08-EC3ADF80BCF3}"/>
                </a:ext>
              </a:extLst>
            </p:cNvPr>
            <p:cNvSpPr txBox="1"/>
            <p:nvPr/>
          </p:nvSpPr>
          <p:spPr>
            <a:xfrm>
              <a:off x="11135355" y="2180833"/>
              <a:ext cx="3252808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3600" b="1" dirty="0">
                  <a:solidFill>
                    <a:srgbClr val="E36C09"/>
                  </a:solidFill>
                  <a:cs typeface="Calibri"/>
                </a:rPr>
                <a:t>web.xml 버전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594DEF2-F792-0621-9D51-47D34D5CD87C}"/>
              </a:ext>
            </a:extLst>
          </p:cNvPr>
          <p:cNvGrpSpPr/>
          <p:nvPr/>
        </p:nvGrpSpPr>
        <p:grpSpPr>
          <a:xfrm>
            <a:off x="7543800" y="3730232"/>
            <a:ext cx="6425263" cy="5553466"/>
            <a:chOff x="7543800" y="3730232"/>
            <a:chExt cx="6425263" cy="555346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D2A4530-C34E-EC65-E7C0-702C67C174EC}"/>
                </a:ext>
              </a:extLst>
            </p:cNvPr>
            <p:cNvSpPr/>
            <p:nvPr/>
          </p:nvSpPr>
          <p:spPr>
            <a:xfrm>
              <a:off x="7543800" y="3848099"/>
              <a:ext cx="1079500" cy="3683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ko-KR" altLang="en-US" b="1" dirty="0">
                <a:cs typeface="Calibri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F8BD717-2CB2-8EB9-78B3-EFCEC19D7DA9}"/>
                </a:ext>
              </a:extLst>
            </p:cNvPr>
            <p:cNvSpPr/>
            <p:nvPr/>
          </p:nvSpPr>
          <p:spPr>
            <a:xfrm>
              <a:off x="7556500" y="8966198"/>
              <a:ext cx="1193800" cy="3175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ko-KR" altLang="en-US" b="1" dirty="0">
                <a:cs typeface="Calibri"/>
              </a:endParaRPr>
            </a:p>
          </p:txBody>
        </p:sp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A15449ED-FE9A-92DA-405E-F11F77C4537C}"/>
                </a:ext>
              </a:extLst>
            </p:cNvPr>
            <p:cNvSpPr txBox="1"/>
            <p:nvPr/>
          </p:nvSpPr>
          <p:spPr>
            <a:xfrm>
              <a:off x="8633455" y="3730232"/>
              <a:ext cx="5335608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b="1" dirty="0">
                  <a:solidFill>
                    <a:srgbClr val="8064A2"/>
                  </a:solidFill>
                  <a:cs typeface="Calibri"/>
                </a:rPr>
                <a:t>&lt;</a:t>
              </a:r>
              <a:r>
                <a:rPr lang="ko-KR" altLang="en-US" sz="2400" b="1" dirty="0" err="1">
                  <a:solidFill>
                    <a:srgbClr val="8064A2"/>
                  </a:solidFill>
                  <a:cs typeface="Calibri"/>
                </a:rPr>
                <a:t>web-app</a:t>
              </a:r>
              <a:r>
                <a:rPr lang="ko-KR" altLang="en-US" sz="2400" b="1" dirty="0">
                  <a:solidFill>
                    <a:srgbClr val="8064A2"/>
                  </a:solidFill>
                  <a:cs typeface="Calibri"/>
                </a:rPr>
                <a:t>&gt; 태그로 시작</a:t>
              </a:r>
              <a:endParaRPr lang="ko-KR" sz="1200" b="1">
                <a:solidFill>
                  <a:srgbClr val="8064A2"/>
                </a:solidFill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655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BE183D9B-E20B-332A-7768-C7CD9F637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340" y="987392"/>
            <a:ext cx="14097000" cy="900563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48" y="-104811"/>
            <a:ext cx="18284467" cy="1806781"/>
            <a:chOff x="-381548" y="-142911"/>
            <a:chExt cx="18741667" cy="68740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81548" y="-142911"/>
              <a:ext cx="18741667" cy="687408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134524" y="2196905"/>
            <a:ext cx="1826190" cy="137143"/>
            <a:chOff x="16134524" y="2196905"/>
            <a:chExt cx="1826190" cy="13714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6134524" y="2196905"/>
              <a:ext cx="1826190" cy="137143"/>
            </a:xfrm>
            <a:prstGeom prst="rect">
              <a:avLst/>
            </a:prstGeom>
          </p:spPr>
        </p:pic>
      </p:grpSp>
      <p:sp>
        <p:nvSpPr>
          <p:cNvPr id="2" name="Object 5">
            <a:extLst>
              <a:ext uri="{FF2B5EF4-FFF2-40B4-BE49-F238E27FC236}">
                <a16:creationId xmlns:a16="http://schemas.microsoft.com/office/drawing/2014/main" id="{1DB0E9CE-01A3-69F2-DBDF-F79722C77754}"/>
              </a:ext>
            </a:extLst>
          </p:cNvPr>
          <p:cNvSpPr txBox="1"/>
          <p:nvPr/>
        </p:nvSpPr>
        <p:spPr>
          <a:xfrm>
            <a:off x="911855" y="644135"/>
            <a:ext cx="8675708" cy="6924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900" b="1" dirty="0">
                <a:solidFill>
                  <a:srgbClr val="000000"/>
                </a:solidFill>
                <a:latin typeface="Calibri"/>
                <a:cs typeface="BM DoHyeon" pitchFamily="34" charset="0"/>
              </a:rPr>
              <a:t>web.xml 구조</a:t>
            </a:r>
            <a:endParaRPr lang="ko-KR" altLang="en-US" sz="3900" b="1" dirty="0">
              <a:latin typeface="Calibri"/>
              <a:cs typeface="Calibri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2A9B43C-2D72-5FCA-6BBE-6B3A15AC74BF}"/>
              </a:ext>
            </a:extLst>
          </p:cNvPr>
          <p:cNvGrpSpPr/>
          <p:nvPr/>
        </p:nvGrpSpPr>
        <p:grpSpPr>
          <a:xfrm>
            <a:off x="482595" y="2384032"/>
            <a:ext cx="15786105" cy="830997"/>
            <a:chOff x="482595" y="2384032"/>
            <a:chExt cx="15786105" cy="830997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D2A4530-C34E-EC65-E7C0-702C67C174EC}"/>
                </a:ext>
              </a:extLst>
            </p:cNvPr>
            <p:cNvSpPr/>
            <p:nvPr/>
          </p:nvSpPr>
          <p:spPr>
            <a:xfrm>
              <a:off x="6731000" y="2832099"/>
              <a:ext cx="9537700" cy="3810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ko-KR" altLang="en-US" b="1" dirty="0">
                <a:cs typeface="Calibri"/>
              </a:endParaRPr>
            </a:p>
          </p:txBody>
        </p:sp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A15449ED-FE9A-92DA-405E-F11F77C4537C}"/>
                </a:ext>
              </a:extLst>
            </p:cNvPr>
            <p:cNvSpPr txBox="1"/>
            <p:nvPr/>
          </p:nvSpPr>
          <p:spPr>
            <a:xfrm>
              <a:off x="482595" y="2384032"/>
              <a:ext cx="5780108" cy="83099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b="1" dirty="0">
                  <a:solidFill>
                    <a:srgbClr val="8064A2"/>
                  </a:solidFill>
                  <a:cs typeface="Calibri"/>
                </a:rPr>
                <a:t>&lt;</a:t>
              </a:r>
              <a:r>
                <a:rPr lang="ko-KR" altLang="en-US" sz="2400" b="1" dirty="0" err="1">
                  <a:solidFill>
                    <a:srgbClr val="8064A2"/>
                  </a:solidFill>
                  <a:cs typeface="Calibri"/>
                </a:rPr>
                <a:t>display-name</a:t>
              </a:r>
              <a:r>
                <a:rPr lang="ko-KR" altLang="en-US" sz="2400" b="1" dirty="0">
                  <a:solidFill>
                    <a:srgbClr val="8064A2"/>
                  </a:solidFill>
                  <a:cs typeface="Calibri"/>
                </a:rPr>
                <a:t>&gt; 디스플레이 이름</a:t>
              </a:r>
              <a:endParaRPr lang="ko-KR" sz="1200" b="1" dirty="0">
                <a:solidFill>
                  <a:srgbClr val="8064A2"/>
                </a:solidFill>
                <a:cs typeface="Calibri"/>
              </a:endParaRPr>
            </a:p>
            <a:p>
              <a:r>
                <a:rPr lang="en-US" altLang="ko-KR" sz="2400" b="1" dirty="0">
                  <a:solidFill>
                    <a:srgbClr val="8064A2"/>
                  </a:solidFill>
                  <a:cs typeface="Calibri"/>
                </a:rPr>
                <a:t>&lt;description&gt; web </a:t>
              </a:r>
              <a:r>
                <a:rPr lang="en-US" altLang="ko-KR" sz="2400" b="1" dirty="0" err="1">
                  <a:solidFill>
                    <a:srgbClr val="8064A2"/>
                  </a:solidFill>
                  <a:cs typeface="Calibri"/>
                </a:rPr>
                <a:t>애플리케이션</a:t>
              </a:r>
              <a:r>
                <a:rPr lang="en-US" altLang="ko-KR" sz="2400" b="1" dirty="0">
                  <a:solidFill>
                    <a:srgbClr val="8064A2"/>
                  </a:solidFill>
                  <a:cs typeface="Calibri"/>
                </a:rPr>
                <a:t> </a:t>
              </a:r>
              <a:r>
                <a:rPr lang="en-US" altLang="ko-KR" sz="2400" b="1" dirty="0" err="1">
                  <a:solidFill>
                    <a:srgbClr val="8064A2"/>
                  </a:solidFill>
                  <a:cs typeface="Calibri"/>
                </a:rPr>
                <a:t>설명</a:t>
              </a:r>
              <a:endParaRPr lang="ko-KR" altLang="en-US" sz="2400" b="1" dirty="0" err="1">
                <a:solidFill>
                  <a:srgbClr val="8064A2"/>
                </a:solidFill>
                <a:cs typeface="Calibri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31903D72-76EE-A2D4-4C64-8E8FF40A42A0}"/>
              </a:ext>
            </a:extLst>
          </p:cNvPr>
          <p:cNvGrpSpPr/>
          <p:nvPr/>
        </p:nvGrpSpPr>
        <p:grpSpPr>
          <a:xfrm>
            <a:off x="482595" y="8010132"/>
            <a:ext cx="13208004" cy="1540266"/>
            <a:chOff x="482595" y="8010132"/>
            <a:chExt cx="13208004" cy="1540266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AB3D7C3-CA4B-D5C5-0CCF-2070D26083A1}"/>
                </a:ext>
              </a:extLst>
            </p:cNvPr>
            <p:cNvSpPr/>
            <p:nvPr/>
          </p:nvSpPr>
          <p:spPr>
            <a:xfrm>
              <a:off x="6921499" y="8013698"/>
              <a:ext cx="6769100" cy="1536700"/>
            </a:xfrm>
            <a:prstGeom prst="rect">
              <a:avLst/>
            </a:prstGeom>
            <a:noFill/>
            <a:ln w="571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ko-KR" altLang="en-US" b="1" dirty="0">
                <a:cs typeface="Calibri"/>
              </a:endParaRPr>
            </a:p>
          </p:txBody>
        </p:sp>
        <p:sp>
          <p:nvSpPr>
            <p:cNvPr id="19" name="Object 5">
              <a:extLst>
                <a:ext uri="{FF2B5EF4-FFF2-40B4-BE49-F238E27FC236}">
                  <a16:creationId xmlns:a16="http://schemas.microsoft.com/office/drawing/2014/main" id="{BA1846F4-D987-559F-34D5-DA38F26E9B2E}"/>
                </a:ext>
              </a:extLst>
            </p:cNvPr>
            <p:cNvSpPr txBox="1"/>
            <p:nvPr/>
          </p:nvSpPr>
          <p:spPr>
            <a:xfrm>
              <a:off x="482595" y="8010132"/>
              <a:ext cx="5780108" cy="120032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b="1" dirty="0">
                  <a:solidFill>
                    <a:schemeClr val="accent3">
                      <a:lumMod val="75000"/>
                    </a:schemeClr>
                  </a:solidFill>
                  <a:cs typeface="Calibri"/>
                </a:rPr>
                <a:t>&lt;</a:t>
              </a:r>
              <a:r>
                <a:rPr lang="ko-KR" altLang="en-US" sz="2400" b="1" dirty="0" err="1">
                  <a:solidFill>
                    <a:schemeClr val="accent3">
                      <a:lumMod val="75000"/>
                    </a:schemeClr>
                  </a:solidFill>
                  <a:cs typeface="Calibri"/>
                </a:rPr>
                <a:t>servlet-mapping</a:t>
              </a:r>
              <a:r>
                <a:rPr lang="ko-KR" altLang="en-US" sz="2400" b="1" dirty="0">
                  <a:solidFill>
                    <a:schemeClr val="accent3">
                      <a:lumMod val="75000"/>
                    </a:schemeClr>
                  </a:solidFill>
                  <a:cs typeface="Calibri"/>
                </a:rPr>
                <a:t>&gt; </a:t>
              </a:r>
              <a:r>
                <a:rPr lang="ko-KR" altLang="en-US" sz="2400" b="1" dirty="0" err="1">
                  <a:solidFill>
                    <a:schemeClr val="accent3">
                      <a:lumMod val="75000"/>
                    </a:schemeClr>
                  </a:solidFill>
                  <a:cs typeface="Calibri"/>
                </a:rPr>
                <a:t>서블릿</a:t>
              </a:r>
              <a:r>
                <a:rPr lang="ko-KR" altLang="en-US" sz="2400" b="1" dirty="0">
                  <a:solidFill>
                    <a:schemeClr val="accent3">
                      <a:lumMod val="75000"/>
                    </a:schemeClr>
                  </a:solidFill>
                  <a:cs typeface="Calibri"/>
                </a:rPr>
                <a:t> 매핑 태그</a:t>
              </a:r>
              <a:endParaRPr lang="ko-KR" dirty="0">
                <a:solidFill>
                  <a:schemeClr val="accent3">
                    <a:lumMod val="75000"/>
                  </a:schemeClr>
                </a:solidFill>
                <a:cs typeface="Calibri"/>
              </a:endParaRPr>
            </a:p>
            <a:p>
              <a:r>
                <a:rPr lang="ko-KR" altLang="en-US" sz="2400" b="1" dirty="0">
                  <a:solidFill>
                    <a:schemeClr val="accent3">
                      <a:lumMod val="75000"/>
                    </a:schemeClr>
                  </a:solidFill>
                  <a:cs typeface="Calibri"/>
                </a:rPr>
                <a:t>&lt;</a:t>
              </a:r>
              <a:r>
                <a:rPr lang="ko-KR" altLang="en-US" sz="2400" b="1" dirty="0" err="1">
                  <a:solidFill>
                    <a:schemeClr val="accent3">
                      <a:lumMod val="75000"/>
                    </a:schemeClr>
                  </a:solidFill>
                  <a:cs typeface="Calibri"/>
                </a:rPr>
                <a:t>servlet-name</a:t>
              </a:r>
              <a:r>
                <a:rPr lang="ko-KR" altLang="en-US" sz="2400" b="1" dirty="0">
                  <a:solidFill>
                    <a:schemeClr val="accent3">
                      <a:lumMod val="75000"/>
                    </a:schemeClr>
                  </a:solidFill>
                  <a:cs typeface="Calibri"/>
                </a:rPr>
                <a:t>&gt; 매핑할 </a:t>
              </a:r>
              <a:r>
                <a:rPr lang="ko-KR" altLang="en-US" sz="2400" b="1" dirty="0" err="1">
                  <a:solidFill>
                    <a:schemeClr val="accent3">
                      <a:lumMod val="75000"/>
                    </a:schemeClr>
                  </a:solidFill>
                  <a:cs typeface="Calibri"/>
                </a:rPr>
                <a:t>서블릿의</a:t>
              </a:r>
              <a:r>
                <a:rPr lang="ko-KR" altLang="en-US" sz="2400" b="1" dirty="0">
                  <a:solidFill>
                    <a:schemeClr val="accent3">
                      <a:lumMod val="75000"/>
                    </a:schemeClr>
                  </a:solidFill>
                  <a:cs typeface="Calibri"/>
                </a:rPr>
                <a:t> 이름</a:t>
              </a:r>
            </a:p>
            <a:p>
              <a:r>
                <a:rPr lang="ko-KR" altLang="en-US" sz="2400" b="1" dirty="0">
                  <a:solidFill>
                    <a:schemeClr val="accent3">
                      <a:lumMod val="75000"/>
                    </a:schemeClr>
                  </a:solidFill>
                  <a:cs typeface="Calibri"/>
                </a:rPr>
                <a:t>&lt;</a:t>
              </a:r>
              <a:r>
                <a:rPr lang="ko-KR" altLang="en-US" sz="2400" b="1" err="1">
                  <a:solidFill>
                    <a:schemeClr val="accent3">
                      <a:lumMod val="75000"/>
                    </a:schemeClr>
                  </a:solidFill>
                  <a:cs typeface="Calibri"/>
                </a:rPr>
                <a:t>url-pattern</a:t>
              </a:r>
              <a:r>
                <a:rPr lang="ko-KR" altLang="en-US" sz="2400" b="1" dirty="0">
                  <a:solidFill>
                    <a:schemeClr val="accent3">
                      <a:lumMod val="75000"/>
                    </a:schemeClr>
                  </a:solidFill>
                  <a:cs typeface="Calibri"/>
                </a:rPr>
                <a:t>&gt; </a:t>
              </a:r>
              <a:r>
                <a:rPr lang="ko-KR" altLang="en-US" sz="2400" b="1" err="1">
                  <a:solidFill>
                    <a:schemeClr val="accent3">
                      <a:lumMod val="75000"/>
                    </a:schemeClr>
                  </a:solidFill>
                  <a:cs typeface="Calibri"/>
                </a:rPr>
                <a:t>서블릿에</a:t>
              </a:r>
              <a:r>
                <a:rPr lang="ko-KR" altLang="en-US" sz="2400" b="1" dirty="0">
                  <a:solidFill>
                    <a:schemeClr val="accent3">
                      <a:lumMod val="75000"/>
                    </a:schemeClr>
                  </a:solidFill>
                  <a:cs typeface="Calibri"/>
                </a:rPr>
                <a:t> 매핑할 </a:t>
              </a:r>
              <a:r>
                <a:rPr lang="ko-KR" altLang="en-US" sz="2400" b="1" err="1">
                  <a:solidFill>
                    <a:schemeClr val="accent3">
                      <a:lumMod val="75000"/>
                    </a:schemeClr>
                  </a:solidFill>
                  <a:cs typeface="Calibri"/>
                </a:rPr>
                <a:t>url</a:t>
              </a:r>
              <a:endParaRPr lang="ko-KR" altLang="en-US" sz="2400" b="1">
                <a:solidFill>
                  <a:schemeClr val="accent3">
                    <a:lumMod val="75000"/>
                  </a:schemeClr>
                </a:solidFill>
                <a:cs typeface="Calibri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4AFB6AA9-22F2-87CB-17FC-C5777C17BB4F}"/>
              </a:ext>
            </a:extLst>
          </p:cNvPr>
          <p:cNvGrpSpPr/>
          <p:nvPr/>
        </p:nvGrpSpPr>
        <p:grpSpPr>
          <a:xfrm>
            <a:off x="482595" y="3581398"/>
            <a:ext cx="17805404" cy="4114800"/>
            <a:chOff x="482595" y="3581398"/>
            <a:chExt cx="17805404" cy="4114800"/>
          </a:xfrm>
        </p:grpSpPr>
        <p:sp>
          <p:nvSpPr>
            <p:cNvPr id="20" name="Object 5">
              <a:extLst>
                <a:ext uri="{FF2B5EF4-FFF2-40B4-BE49-F238E27FC236}">
                  <a16:creationId xmlns:a16="http://schemas.microsoft.com/office/drawing/2014/main" id="{EC001EAE-CDA9-D460-0CD7-944FD8201104}"/>
                </a:ext>
              </a:extLst>
            </p:cNvPr>
            <p:cNvSpPr txBox="1"/>
            <p:nvPr/>
          </p:nvSpPr>
          <p:spPr>
            <a:xfrm>
              <a:off x="482595" y="3781032"/>
              <a:ext cx="5780108" cy="341632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b="1" dirty="0">
                  <a:solidFill>
                    <a:schemeClr val="accent6">
                      <a:lumMod val="75000"/>
                    </a:schemeClr>
                  </a:solidFill>
                  <a:cs typeface="Calibri"/>
                </a:rPr>
                <a:t>&lt;</a:t>
              </a:r>
              <a:r>
                <a:rPr lang="ko-KR" altLang="en-US" sz="2400" b="1" dirty="0" err="1">
                  <a:solidFill>
                    <a:schemeClr val="accent6">
                      <a:lumMod val="75000"/>
                    </a:schemeClr>
                  </a:solidFill>
                  <a:cs typeface="Calibri"/>
                </a:rPr>
                <a:t>servlet</a:t>
              </a:r>
              <a:r>
                <a:rPr lang="ko-KR" altLang="en-US" sz="2400" b="1" dirty="0">
                  <a:solidFill>
                    <a:schemeClr val="accent6">
                      <a:lumMod val="75000"/>
                    </a:schemeClr>
                  </a:solidFill>
                  <a:cs typeface="Calibri"/>
                </a:rPr>
                <a:t>&gt; </a:t>
              </a:r>
              <a:r>
                <a:rPr lang="ko-KR" altLang="en-US" sz="2400" b="1" dirty="0" err="1">
                  <a:solidFill>
                    <a:schemeClr val="accent6">
                      <a:lumMod val="75000"/>
                    </a:schemeClr>
                  </a:solidFill>
                  <a:cs typeface="Calibri"/>
                </a:rPr>
                <a:t>서플릿</a:t>
              </a:r>
              <a:r>
                <a:rPr lang="ko-KR" altLang="en-US" sz="2400" b="1" dirty="0">
                  <a:solidFill>
                    <a:schemeClr val="accent6">
                      <a:lumMod val="75000"/>
                    </a:schemeClr>
                  </a:solidFill>
                  <a:cs typeface="Calibri"/>
                </a:rPr>
                <a:t> 태그</a:t>
              </a:r>
            </a:p>
            <a:p>
              <a:r>
                <a:rPr lang="ko-KR" altLang="en-US" sz="2400" b="1" dirty="0">
                  <a:solidFill>
                    <a:schemeClr val="accent6">
                      <a:lumMod val="75000"/>
                    </a:schemeClr>
                  </a:solidFill>
                  <a:cs typeface="Calibri"/>
                </a:rPr>
                <a:t>&lt;</a:t>
              </a:r>
              <a:r>
                <a:rPr lang="ko-KR" altLang="en-US" sz="2400" b="1" dirty="0" err="1">
                  <a:solidFill>
                    <a:schemeClr val="accent6">
                      <a:lumMod val="75000"/>
                    </a:schemeClr>
                  </a:solidFill>
                  <a:cs typeface="Calibri"/>
                </a:rPr>
                <a:t>servlet-name</a:t>
              </a:r>
              <a:r>
                <a:rPr lang="ko-KR" altLang="en-US" sz="2400" b="1" dirty="0">
                  <a:solidFill>
                    <a:schemeClr val="accent6">
                      <a:lumMod val="75000"/>
                    </a:schemeClr>
                  </a:solidFill>
                  <a:cs typeface="Calibri"/>
                </a:rPr>
                <a:t>&gt; </a:t>
              </a:r>
              <a:r>
                <a:rPr lang="ko-KR" altLang="en-US" sz="2400" b="1" dirty="0" err="1">
                  <a:solidFill>
                    <a:schemeClr val="accent6">
                      <a:lumMod val="75000"/>
                    </a:schemeClr>
                  </a:solidFill>
                  <a:cs typeface="Calibri"/>
                </a:rPr>
                <a:t>서블릿</a:t>
              </a:r>
              <a:r>
                <a:rPr lang="ko-KR" altLang="en-US" sz="2400" b="1" dirty="0">
                  <a:solidFill>
                    <a:schemeClr val="accent6">
                      <a:lumMod val="75000"/>
                    </a:schemeClr>
                  </a:solidFill>
                  <a:cs typeface="Calibri"/>
                </a:rPr>
                <a:t> 이름</a:t>
              </a:r>
            </a:p>
            <a:p>
              <a:r>
                <a:rPr lang="ko-KR" altLang="en-US" sz="2400" b="1" dirty="0">
                  <a:solidFill>
                    <a:schemeClr val="accent6">
                      <a:lumMod val="75000"/>
                    </a:schemeClr>
                  </a:solidFill>
                  <a:cs typeface="Calibri"/>
                </a:rPr>
                <a:t>&lt;</a:t>
              </a:r>
              <a:r>
                <a:rPr lang="ko-KR" altLang="en-US" sz="2400" b="1" dirty="0" err="1">
                  <a:solidFill>
                    <a:schemeClr val="accent6">
                      <a:lumMod val="75000"/>
                    </a:schemeClr>
                  </a:solidFill>
                  <a:cs typeface="Calibri"/>
                </a:rPr>
                <a:t>servlet-class</a:t>
              </a:r>
              <a:r>
                <a:rPr lang="ko-KR" altLang="en-US" sz="2400" b="1" dirty="0">
                  <a:solidFill>
                    <a:schemeClr val="accent6">
                      <a:lumMod val="75000"/>
                    </a:schemeClr>
                  </a:solidFill>
                  <a:cs typeface="Calibri"/>
                </a:rPr>
                <a:t>&gt; </a:t>
              </a:r>
              <a:r>
                <a:rPr lang="ko-KR" altLang="en-US" sz="2400" b="1" dirty="0" err="1">
                  <a:solidFill>
                    <a:schemeClr val="accent6">
                      <a:lumMod val="75000"/>
                    </a:schemeClr>
                  </a:solidFill>
                  <a:cs typeface="Calibri"/>
                </a:rPr>
                <a:t>서블릿</a:t>
              </a:r>
              <a:r>
                <a:rPr lang="ko-KR" altLang="en-US" sz="2400" b="1" dirty="0">
                  <a:solidFill>
                    <a:schemeClr val="accent6">
                      <a:lumMod val="75000"/>
                    </a:schemeClr>
                  </a:solidFill>
                  <a:cs typeface="Calibri"/>
                </a:rPr>
                <a:t> 클래스</a:t>
              </a:r>
            </a:p>
            <a:p>
              <a:endParaRPr lang="ko-KR" altLang="en-US" sz="2400" b="1" dirty="0">
                <a:solidFill>
                  <a:schemeClr val="accent6">
                    <a:lumMod val="75000"/>
                  </a:schemeClr>
                </a:solidFill>
                <a:cs typeface="Calibri"/>
              </a:endParaRPr>
            </a:p>
            <a:p>
              <a:r>
                <a:rPr lang="ko-KR" altLang="en-US" sz="2400" b="1" dirty="0">
                  <a:solidFill>
                    <a:schemeClr val="accent6">
                      <a:lumMod val="50000"/>
                    </a:schemeClr>
                  </a:solidFill>
                  <a:cs typeface="Calibri"/>
                </a:rPr>
                <a:t>&lt;</a:t>
              </a:r>
              <a:r>
                <a:rPr lang="ko-KR" altLang="en-US" sz="2400" b="1" dirty="0" err="1">
                  <a:solidFill>
                    <a:schemeClr val="accent6">
                      <a:lumMod val="50000"/>
                    </a:schemeClr>
                  </a:solidFill>
                  <a:cs typeface="Calibri"/>
                </a:rPr>
                <a:t>init-param</a:t>
              </a:r>
              <a:r>
                <a:rPr lang="ko-KR" altLang="en-US" sz="2400" b="1" dirty="0">
                  <a:solidFill>
                    <a:schemeClr val="accent6">
                      <a:lumMod val="50000"/>
                    </a:schemeClr>
                  </a:solidFill>
                  <a:cs typeface="Calibri"/>
                </a:rPr>
                <a:t>&gt; 클래스 내 값 초기화</a:t>
              </a:r>
              <a:endParaRPr lang="ko-KR">
                <a:solidFill>
                  <a:schemeClr val="accent6">
                    <a:lumMod val="50000"/>
                  </a:schemeClr>
                </a:solidFill>
                <a:cs typeface="Calibri"/>
              </a:endParaRPr>
            </a:p>
            <a:p>
              <a:r>
                <a:rPr lang="ko-KR" altLang="en-US" sz="2400" b="1" dirty="0">
                  <a:solidFill>
                    <a:schemeClr val="accent6">
                      <a:lumMod val="50000"/>
                    </a:schemeClr>
                  </a:solidFill>
                  <a:cs typeface="Calibri"/>
                </a:rPr>
                <a:t>&lt;</a:t>
              </a:r>
              <a:r>
                <a:rPr lang="ko-KR" altLang="en-US" sz="2400" b="1" dirty="0" err="1">
                  <a:solidFill>
                    <a:schemeClr val="accent6">
                      <a:lumMod val="50000"/>
                    </a:schemeClr>
                  </a:solidFill>
                  <a:cs typeface="Calibri"/>
                </a:rPr>
                <a:t>param-name</a:t>
              </a:r>
              <a:r>
                <a:rPr lang="ko-KR" altLang="en-US" sz="2400" b="1" dirty="0">
                  <a:solidFill>
                    <a:schemeClr val="accent6">
                      <a:lumMod val="50000"/>
                    </a:schemeClr>
                  </a:solidFill>
                  <a:cs typeface="Calibri"/>
                </a:rPr>
                <a:t>&gt; 데이터 이름</a:t>
              </a:r>
            </a:p>
            <a:p>
              <a:r>
                <a:rPr lang="ko-KR" altLang="en-US" sz="2400" b="1" dirty="0">
                  <a:solidFill>
                    <a:schemeClr val="accent6">
                      <a:lumMod val="50000"/>
                    </a:schemeClr>
                  </a:solidFill>
                  <a:cs typeface="Calibri"/>
                </a:rPr>
                <a:t>&lt;</a:t>
              </a:r>
              <a:r>
                <a:rPr lang="ko-KR" altLang="en-US" sz="2400" b="1" dirty="0" err="1">
                  <a:solidFill>
                    <a:schemeClr val="accent6">
                      <a:lumMod val="50000"/>
                    </a:schemeClr>
                  </a:solidFill>
                  <a:cs typeface="Calibri"/>
                </a:rPr>
                <a:t>param-value</a:t>
              </a:r>
              <a:r>
                <a:rPr lang="ko-KR" altLang="en-US" sz="2400" b="1" dirty="0">
                  <a:solidFill>
                    <a:schemeClr val="accent6">
                      <a:lumMod val="50000"/>
                    </a:schemeClr>
                  </a:solidFill>
                  <a:cs typeface="Calibri"/>
                </a:rPr>
                <a:t>&gt; 데이터 값</a:t>
              </a:r>
            </a:p>
            <a:p>
              <a:endParaRPr lang="ko-KR" altLang="en-US" sz="2400" b="1" dirty="0">
                <a:solidFill>
                  <a:schemeClr val="accent6">
                    <a:lumMod val="75000"/>
                  </a:schemeClr>
                </a:solidFill>
                <a:cs typeface="Calibri"/>
              </a:endParaRPr>
            </a:p>
            <a:p>
              <a:r>
                <a:rPr lang="ko-KR" altLang="en-US" sz="2400" b="1" dirty="0">
                  <a:solidFill>
                    <a:schemeClr val="accent6">
                      <a:lumMod val="75000"/>
                    </a:schemeClr>
                  </a:solidFill>
                  <a:cs typeface="Calibri"/>
                </a:rPr>
                <a:t>&lt;</a:t>
              </a:r>
              <a:r>
                <a:rPr lang="ko-KR" altLang="en-US" sz="2400" b="1" dirty="0" err="1">
                  <a:solidFill>
                    <a:schemeClr val="accent6">
                      <a:lumMod val="75000"/>
                    </a:schemeClr>
                  </a:solidFill>
                  <a:cs typeface="Calibri"/>
                </a:rPr>
                <a:t>load-on-startup</a:t>
              </a:r>
              <a:r>
                <a:rPr lang="ko-KR" altLang="en-US" sz="2400" b="1" dirty="0">
                  <a:solidFill>
                    <a:schemeClr val="accent6">
                      <a:lumMod val="75000"/>
                    </a:schemeClr>
                  </a:solidFill>
                  <a:cs typeface="Calibri"/>
                </a:rPr>
                <a:t>&gt; 처리 우선순위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0A57731-8D46-8759-78A3-91794C7B370D}"/>
                </a:ext>
              </a:extLst>
            </p:cNvPr>
            <p:cNvSpPr/>
            <p:nvPr/>
          </p:nvSpPr>
          <p:spPr>
            <a:xfrm>
              <a:off x="6921499" y="3581398"/>
              <a:ext cx="11366500" cy="4114800"/>
            </a:xfrm>
            <a:prstGeom prst="rect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ko-KR" altLang="en-US" b="1" dirty="0"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21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48" y="-104811"/>
            <a:ext cx="18284467" cy="1806781"/>
            <a:chOff x="-381548" y="-142911"/>
            <a:chExt cx="18741667" cy="68740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81548" y="-142911"/>
              <a:ext cx="18741667" cy="687408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134524" y="2196905"/>
            <a:ext cx="1826190" cy="137143"/>
            <a:chOff x="16134524" y="2196905"/>
            <a:chExt cx="1826190" cy="13714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6134524" y="2196905"/>
              <a:ext cx="1826190" cy="137143"/>
            </a:xfrm>
            <a:prstGeom prst="rect">
              <a:avLst/>
            </a:prstGeom>
          </p:spPr>
        </p:pic>
      </p:grpSp>
      <p:sp>
        <p:nvSpPr>
          <p:cNvPr id="2" name="Object 5">
            <a:extLst>
              <a:ext uri="{FF2B5EF4-FFF2-40B4-BE49-F238E27FC236}">
                <a16:creationId xmlns:a16="http://schemas.microsoft.com/office/drawing/2014/main" id="{1DB0E9CE-01A3-69F2-DBDF-F79722C77754}"/>
              </a:ext>
            </a:extLst>
          </p:cNvPr>
          <p:cNvSpPr txBox="1"/>
          <p:nvPr/>
        </p:nvSpPr>
        <p:spPr>
          <a:xfrm>
            <a:off x="911855" y="644135"/>
            <a:ext cx="8675708" cy="6924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900" b="1" dirty="0">
                <a:latin typeface="Calibri"/>
                <a:cs typeface="Calibri"/>
              </a:rPr>
              <a:t>dispatcher-servlet.xml 구조</a:t>
            </a: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2EC7AEC-D122-95F0-8B28-7CDE933A8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5200" y="1928906"/>
            <a:ext cx="13817600" cy="5235388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86F05881-EBF2-8231-42FD-961E6A150D14}"/>
              </a:ext>
            </a:extLst>
          </p:cNvPr>
          <p:cNvGrpSpPr/>
          <p:nvPr/>
        </p:nvGrpSpPr>
        <p:grpSpPr>
          <a:xfrm>
            <a:off x="2603500" y="2209798"/>
            <a:ext cx="14149403" cy="1625600"/>
            <a:chOff x="2603500" y="2209798"/>
            <a:chExt cx="14149403" cy="162560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D61105F-4B81-74AC-855E-5BDAB84BFDBB}"/>
                </a:ext>
              </a:extLst>
            </p:cNvPr>
            <p:cNvSpPr/>
            <p:nvPr/>
          </p:nvSpPr>
          <p:spPr>
            <a:xfrm>
              <a:off x="2603500" y="2209798"/>
              <a:ext cx="13449300" cy="1625600"/>
            </a:xfrm>
            <a:prstGeom prst="rect">
              <a:avLst/>
            </a:prstGeom>
            <a:noFill/>
            <a:ln w="571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ko-KR" altLang="en-US" b="1" dirty="0">
                <a:cs typeface="Calibri"/>
              </a:endParaRPr>
            </a:p>
          </p:txBody>
        </p:sp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383337D7-349B-D4E1-4EDC-D2F328A896ED}"/>
                </a:ext>
              </a:extLst>
            </p:cNvPr>
            <p:cNvSpPr txBox="1"/>
            <p:nvPr/>
          </p:nvSpPr>
          <p:spPr>
            <a:xfrm>
              <a:off x="10972795" y="2333232"/>
              <a:ext cx="5780108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b="1" dirty="0">
                  <a:solidFill>
                    <a:schemeClr val="accent3">
                      <a:lumMod val="75000"/>
                    </a:schemeClr>
                  </a:solidFill>
                  <a:cs typeface="Calibri"/>
                </a:rPr>
                <a:t>네임스페이스로 </a:t>
              </a:r>
              <a:r>
                <a:rPr lang="ko-KR" altLang="en-US" sz="2400" b="1" dirty="0" err="1">
                  <a:solidFill>
                    <a:schemeClr val="accent3">
                      <a:lumMod val="75000"/>
                    </a:schemeClr>
                  </a:solidFill>
                  <a:cs typeface="Calibri"/>
                </a:rPr>
                <a:t>bean</a:t>
              </a:r>
              <a:r>
                <a:rPr lang="ko-KR" altLang="en-US" sz="2400" b="1" dirty="0">
                  <a:solidFill>
                    <a:schemeClr val="accent3">
                      <a:lumMod val="75000"/>
                    </a:schemeClr>
                  </a:solidFill>
                  <a:cs typeface="Calibri"/>
                </a:rPr>
                <a:t>, </a:t>
              </a:r>
              <a:r>
                <a:rPr lang="ko-KR" altLang="en-US" sz="2400" b="1" dirty="0" err="1">
                  <a:solidFill>
                    <a:schemeClr val="accent3">
                      <a:lumMod val="75000"/>
                    </a:schemeClr>
                  </a:solidFill>
                  <a:cs typeface="Calibri"/>
                </a:rPr>
                <a:t>context</a:t>
              </a:r>
              <a:r>
                <a:rPr lang="ko-KR" altLang="en-US" sz="2400" b="1" dirty="0">
                  <a:solidFill>
                    <a:schemeClr val="accent3">
                      <a:lumMod val="75000"/>
                    </a:schemeClr>
                  </a:solidFill>
                  <a:cs typeface="Calibri"/>
                </a:rPr>
                <a:t> 등록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84C18F3-4DE6-3518-1E6F-9F72576E3B0E}"/>
              </a:ext>
            </a:extLst>
          </p:cNvPr>
          <p:cNvGrpSpPr/>
          <p:nvPr/>
        </p:nvGrpSpPr>
        <p:grpSpPr>
          <a:xfrm>
            <a:off x="1487424" y="3975099"/>
            <a:ext cx="14565376" cy="4485641"/>
            <a:chOff x="1487424" y="3975099"/>
            <a:chExt cx="14565376" cy="4485641"/>
          </a:xfrm>
        </p:grpSpPr>
        <p:sp>
          <p:nvSpPr>
            <p:cNvPr id="8" name="화살표: 아래로 구부러짐 7">
              <a:extLst>
                <a:ext uri="{FF2B5EF4-FFF2-40B4-BE49-F238E27FC236}">
                  <a16:creationId xmlns:a16="http://schemas.microsoft.com/office/drawing/2014/main" id="{DFCFF191-DEA3-3FB0-B3C8-4FDA3875AFDA}"/>
                </a:ext>
              </a:extLst>
            </p:cNvPr>
            <p:cNvSpPr/>
            <p:nvPr/>
          </p:nvSpPr>
          <p:spPr>
            <a:xfrm rot="-5400000" flipH="1">
              <a:off x="109474" y="5711190"/>
              <a:ext cx="4127500" cy="1371600"/>
            </a:xfrm>
            <a:prstGeom prst="curvedDown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F99EBA8-E4E4-CAB5-AB77-C5FF06263D10}"/>
                </a:ext>
              </a:extLst>
            </p:cNvPr>
            <p:cNvSpPr/>
            <p:nvPr/>
          </p:nvSpPr>
          <p:spPr>
            <a:xfrm>
              <a:off x="2984500" y="3975099"/>
              <a:ext cx="13068300" cy="1117600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ko-KR" altLang="en-US" b="1" dirty="0">
                <a:cs typeface="Calibri"/>
              </a:endParaRPr>
            </a:p>
          </p:txBody>
        </p:sp>
        <p:sp>
          <p:nvSpPr>
            <p:cNvPr id="27" name="Object 5">
              <a:extLst>
                <a:ext uri="{FF2B5EF4-FFF2-40B4-BE49-F238E27FC236}">
                  <a16:creationId xmlns:a16="http://schemas.microsoft.com/office/drawing/2014/main" id="{D7BD3868-CB57-54C1-0FE9-185A83A57543}"/>
                </a:ext>
              </a:extLst>
            </p:cNvPr>
            <p:cNvSpPr txBox="1"/>
            <p:nvPr/>
          </p:nvSpPr>
          <p:spPr>
            <a:xfrm>
              <a:off x="3022595" y="7629132"/>
              <a:ext cx="12612708" cy="83099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b="1" dirty="0">
                  <a:solidFill>
                    <a:srgbClr val="31859B"/>
                  </a:solidFill>
                  <a:cs typeface="Calibri"/>
                </a:rPr>
                <a:t>'</a:t>
              </a:r>
              <a:r>
                <a:rPr lang="ko-KR" altLang="en-US" sz="2400" b="1" dirty="0" err="1">
                  <a:solidFill>
                    <a:srgbClr val="31859B"/>
                  </a:solidFill>
                  <a:cs typeface="Calibri"/>
                </a:rPr>
                <a:t>springTest</a:t>
              </a:r>
              <a:r>
                <a:rPr lang="ko-KR" altLang="en-US" sz="2400" b="1" dirty="0">
                  <a:solidFill>
                    <a:srgbClr val="31859B"/>
                  </a:solidFill>
                  <a:cs typeface="Calibri"/>
                </a:rPr>
                <a:t>' 패키지 하위에 있는 </a:t>
              </a:r>
              <a:r>
                <a:rPr lang="ko-KR" altLang="en-US" sz="2400" b="1" dirty="0" err="1">
                  <a:solidFill>
                    <a:srgbClr val="31859B"/>
                  </a:solidFill>
                  <a:cs typeface="Calibri"/>
                </a:rPr>
                <a:t>Controller</a:t>
              </a:r>
              <a:r>
                <a:rPr lang="ko-KR" altLang="en-US" sz="2400" b="1" dirty="0">
                  <a:solidFill>
                    <a:srgbClr val="31859B"/>
                  </a:solidFill>
                  <a:cs typeface="Calibri"/>
                </a:rPr>
                <a:t> 태그를 </a:t>
              </a:r>
              <a:r>
                <a:rPr lang="ko-KR" altLang="en-US" sz="2400" b="1" dirty="0" err="1">
                  <a:solidFill>
                    <a:srgbClr val="31859B"/>
                  </a:solidFill>
                  <a:cs typeface="Calibri"/>
                </a:rPr>
                <a:t>scan</a:t>
              </a:r>
              <a:r>
                <a:rPr lang="ko-KR" altLang="en-US" sz="2400" b="1" dirty="0">
                  <a:solidFill>
                    <a:srgbClr val="31859B"/>
                  </a:solidFill>
                  <a:cs typeface="Calibri"/>
                </a:rPr>
                <a:t> 하는 태그</a:t>
              </a:r>
            </a:p>
            <a:p>
              <a:r>
                <a:rPr lang="ko-KR" altLang="en-US" sz="2400" b="1" dirty="0">
                  <a:solidFill>
                    <a:srgbClr val="31859B"/>
                  </a:solidFill>
                  <a:cs typeface="Calibri"/>
                </a:rPr>
                <a:t>  &gt; </a:t>
              </a:r>
              <a:r>
                <a:rPr lang="ko-KR" altLang="en-US" sz="2400" b="1" dirty="0" err="1">
                  <a:solidFill>
                    <a:srgbClr val="31859B"/>
                  </a:solidFill>
                  <a:cs typeface="Calibri"/>
                </a:rPr>
                <a:t>base-pacage</a:t>
              </a:r>
              <a:r>
                <a:rPr lang="ko-KR" altLang="en-US" sz="2400" b="1" dirty="0">
                  <a:solidFill>
                    <a:srgbClr val="31859B"/>
                  </a:solidFill>
                  <a:cs typeface="Calibri"/>
                </a:rPr>
                <a:t> : 해당 패키지 내에서 </a:t>
              </a:r>
              <a:r>
                <a:rPr lang="ko-KR" altLang="en-US" sz="2400" b="1" dirty="0" err="1">
                  <a:solidFill>
                    <a:srgbClr val="31859B"/>
                  </a:solidFill>
                  <a:cs typeface="Calibri"/>
                </a:rPr>
                <a:t>scan</a:t>
              </a:r>
              <a:r>
                <a:rPr lang="ko-KR" altLang="en-US" sz="2400" b="1" dirty="0">
                  <a:solidFill>
                    <a:srgbClr val="31859B"/>
                  </a:solidFill>
                  <a:cs typeface="Calibri"/>
                </a:rPr>
                <a:t> 진행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B0FAF24-6FB5-F78F-60B2-0AC64E8FDB9F}"/>
              </a:ext>
            </a:extLst>
          </p:cNvPr>
          <p:cNvGrpSpPr/>
          <p:nvPr/>
        </p:nvGrpSpPr>
        <p:grpSpPr>
          <a:xfrm>
            <a:off x="1487424" y="5219698"/>
            <a:ext cx="14565376" cy="4586631"/>
            <a:chOff x="1487424" y="5219698"/>
            <a:chExt cx="14565376" cy="4586631"/>
          </a:xfrm>
        </p:grpSpPr>
        <p:sp>
          <p:nvSpPr>
            <p:cNvPr id="20" name="화살표: 아래로 구부러짐 19">
              <a:extLst>
                <a:ext uri="{FF2B5EF4-FFF2-40B4-BE49-F238E27FC236}">
                  <a16:creationId xmlns:a16="http://schemas.microsoft.com/office/drawing/2014/main" id="{EBE849C9-C746-8EDE-E06E-1B60D193C47D}"/>
                </a:ext>
              </a:extLst>
            </p:cNvPr>
            <p:cNvSpPr/>
            <p:nvPr/>
          </p:nvSpPr>
          <p:spPr>
            <a:xfrm rot="-5400000" flipH="1">
              <a:off x="179324" y="7089139"/>
              <a:ext cx="3987800" cy="1371600"/>
            </a:xfrm>
            <a:prstGeom prst="curvedDown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6CAE053-34B2-2628-0476-5AEDCCB5A8F0}"/>
                </a:ext>
              </a:extLst>
            </p:cNvPr>
            <p:cNvSpPr/>
            <p:nvPr/>
          </p:nvSpPr>
          <p:spPr>
            <a:xfrm>
              <a:off x="2984500" y="5219698"/>
              <a:ext cx="13068300" cy="1308100"/>
            </a:xfrm>
            <a:prstGeom prst="rect">
              <a:avLst/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ko-KR" altLang="en-US" b="1" dirty="0">
                <a:cs typeface="Calibri"/>
              </a:endParaRPr>
            </a:p>
          </p:txBody>
        </p:sp>
        <p:sp>
          <p:nvSpPr>
            <p:cNvPr id="28" name="Object 5">
              <a:extLst>
                <a:ext uri="{FF2B5EF4-FFF2-40B4-BE49-F238E27FC236}">
                  <a16:creationId xmlns:a16="http://schemas.microsoft.com/office/drawing/2014/main" id="{31F1BE2F-3955-8010-F4B0-2C82E7EDBA24}"/>
                </a:ext>
              </a:extLst>
            </p:cNvPr>
            <p:cNvSpPr txBox="1"/>
            <p:nvPr/>
          </p:nvSpPr>
          <p:spPr>
            <a:xfrm>
              <a:off x="3022595" y="8975332"/>
              <a:ext cx="12612708" cy="83099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b="1" dirty="0">
                  <a:solidFill>
                    <a:srgbClr val="E36C09"/>
                  </a:solidFill>
                  <a:cs typeface="Calibri"/>
                </a:rPr>
                <a:t>컨트롤러의 결과를 출력하기 위해 보내온 이름에 경로를 붙여주는 태그</a:t>
              </a:r>
            </a:p>
            <a:p>
              <a:r>
                <a:rPr lang="ko-KR" altLang="en-US" sz="2400" b="1" dirty="0">
                  <a:solidFill>
                    <a:srgbClr val="E36C09"/>
                  </a:solidFill>
                  <a:cs typeface="Calibri"/>
                </a:rPr>
                <a:t>  &gt; </a:t>
              </a:r>
              <a:r>
                <a:rPr lang="ko-KR" altLang="en-US" sz="2400" b="1" dirty="0" err="1">
                  <a:solidFill>
                    <a:srgbClr val="E36C09"/>
                  </a:solidFill>
                  <a:cs typeface="Calibri"/>
                </a:rPr>
                <a:t>prefix</a:t>
              </a:r>
              <a:r>
                <a:rPr lang="ko-KR" altLang="en-US" sz="2400" b="1" dirty="0">
                  <a:solidFill>
                    <a:srgbClr val="E36C09"/>
                  </a:solidFill>
                  <a:cs typeface="Calibri"/>
                </a:rPr>
                <a:t> : 경로, </a:t>
              </a:r>
              <a:r>
                <a:rPr lang="ko-KR" altLang="en-US" sz="2400" b="1" dirty="0" err="1">
                  <a:solidFill>
                    <a:srgbClr val="E36C09"/>
                  </a:solidFill>
                  <a:cs typeface="Calibri"/>
                </a:rPr>
                <a:t>surffix</a:t>
              </a:r>
              <a:r>
                <a:rPr lang="ko-KR" altLang="en-US" sz="2400" b="1" dirty="0">
                  <a:solidFill>
                    <a:srgbClr val="E36C09"/>
                  </a:solidFill>
                  <a:cs typeface="Calibri"/>
                </a:rPr>
                <a:t> : 확장자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362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304762" y="-228571"/>
            <a:ext cx="12285714" cy="10685308"/>
            <a:chOff x="6304762" y="-228571"/>
            <a:chExt cx="12285714" cy="106853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04762" y="-228571"/>
              <a:ext cx="12285714" cy="1068530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-1395206" y="1981105"/>
            <a:ext cx="9239961" cy="458587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9200" b="1" dirty="0">
                <a:solidFill>
                  <a:srgbClr val="595959"/>
                </a:solidFill>
                <a:latin typeface="Calibri"/>
                <a:cs typeface="Noto Sans CJK KR Bold" pitchFamily="34" charset="0"/>
              </a:rPr>
              <a:t>04</a:t>
            </a:r>
            <a:endParaRPr lang="en-US" b="1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80203" y="2854171"/>
            <a:ext cx="8271908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7200" b="1" dirty="0">
                <a:solidFill>
                  <a:srgbClr val="595959"/>
                </a:solidFill>
                <a:latin typeface="Calibri"/>
                <a:cs typeface="Noto Sans CJK KR Bold" pitchFamily="34" charset="0"/>
              </a:rPr>
              <a:t>진행 중 이슈사항</a:t>
            </a:r>
            <a:endParaRPr lang="en-US" sz="1400" b="1">
              <a:latin typeface="Calibri"/>
              <a:cs typeface="Calibri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6134524" y="2196905"/>
            <a:ext cx="1826190" cy="137143"/>
            <a:chOff x="16134524" y="2196905"/>
            <a:chExt cx="1826190" cy="13714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6134524" y="2196905"/>
              <a:ext cx="1826190" cy="1371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5410" y="758982"/>
            <a:ext cx="9612664" cy="6924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3900" b="1" dirty="0">
                <a:cs typeface="Calibri"/>
              </a:rPr>
              <a:t>- </a:t>
            </a:r>
            <a:r>
              <a:rPr lang="en-US" altLang="ko-KR" sz="3900" b="1" dirty="0" err="1">
                <a:cs typeface="Calibri"/>
              </a:rPr>
              <a:t>진행</a:t>
            </a:r>
            <a:r>
              <a:rPr lang="en-US" altLang="ko-KR" sz="3900" b="1" dirty="0">
                <a:cs typeface="Calibri"/>
              </a:rPr>
              <a:t> 중 </a:t>
            </a:r>
            <a:r>
              <a:rPr lang="en-US" altLang="ko-KR" sz="3900" b="1" dirty="0" err="1">
                <a:cs typeface="Calibri"/>
              </a:rPr>
              <a:t>이슈사항</a:t>
            </a:r>
            <a:endParaRPr lang="en-US" altLang="ko-KR" sz="3900" b="1" dirty="0">
              <a:cs typeface="Calibri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-227976" y="9572973"/>
            <a:ext cx="18741667" cy="861211"/>
            <a:chOff x="-227976" y="9572973"/>
            <a:chExt cx="18741667" cy="86121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27976" y="9572973"/>
              <a:ext cx="18741667" cy="861211"/>
            </a:xfrm>
            <a:prstGeom prst="rect">
              <a:avLst/>
            </a:prstGeom>
          </p:spPr>
        </p:pic>
      </p:grpSp>
      <p:sp>
        <p:nvSpPr>
          <p:cNvPr id="3" name="Object 3"/>
          <p:cNvSpPr txBox="1"/>
          <p:nvPr/>
        </p:nvSpPr>
        <p:spPr>
          <a:xfrm>
            <a:off x="1160310" y="1839009"/>
            <a:ext cx="14561548" cy="8463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900" b="1" dirty="0">
                <a:solidFill>
                  <a:srgbClr val="000000"/>
                </a:solidFill>
                <a:latin typeface="Calibri"/>
                <a:cs typeface="Calibri"/>
              </a:rPr>
              <a:t>1) </a:t>
            </a:r>
            <a:r>
              <a:rPr lang="ko-KR" altLang="en-US" sz="49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환경구성</a:t>
            </a:r>
            <a:endParaRPr lang="ko-KR" altLang="en-US" sz="4900" b="1" dirty="0">
              <a:solidFill>
                <a:schemeClr val="accent6">
                  <a:lumMod val="75000"/>
                </a:schemeClr>
              </a:solidFill>
              <a:latin typeface="Calibri"/>
              <a:ea typeface="Malgun Gothic"/>
              <a:cs typeface="Calibri"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57B28964-2E1B-6DF3-FBBD-991FDDF85D06}"/>
              </a:ext>
            </a:extLst>
          </p:cNvPr>
          <p:cNvSpPr txBox="1"/>
          <p:nvPr/>
        </p:nvSpPr>
        <p:spPr>
          <a:xfrm>
            <a:off x="1166659" y="2734359"/>
            <a:ext cx="15828373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3600" b="1" dirty="0">
                <a:cs typeface="Calibri"/>
              </a:rPr>
              <a:t>- STS 4 </a:t>
            </a:r>
            <a:r>
              <a:rPr lang="en-US" altLang="ko-KR" sz="3600" b="1" dirty="0" err="1">
                <a:cs typeface="Calibri"/>
              </a:rPr>
              <a:t>설치</a:t>
            </a:r>
            <a:r>
              <a:rPr lang="en-US" altLang="ko-KR" sz="3600" b="1" dirty="0">
                <a:cs typeface="Calibri"/>
              </a:rPr>
              <a:t> -&gt; STS 3으로 </a:t>
            </a:r>
            <a:r>
              <a:rPr lang="en-US" altLang="ko-KR" sz="3600" b="1" dirty="0" err="1">
                <a:cs typeface="Calibri"/>
              </a:rPr>
              <a:t>재설치</a:t>
            </a:r>
            <a:r>
              <a:rPr lang="en-US" altLang="ko-KR" sz="3600" b="1" dirty="0">
                <a:cs typeface="Calibri"/>
              </a:rPr>
              <a:t>(</a:t>
            </a:r>
            <a:r>
              <a:rPr lang="en-US" altLang="ko-KR" sz="3600" b="1" dirty="0" err="1">
                <a:cs typeface="Calibri"/>
              </a:rPr>
              <a:t>익숙치</a:t>
            </a:r>
            <a:r>
              <a:rPr lang="en-US" altLang="ko-KR" sz="3600" b="1" dirty="0">
                <a:cs typeface="Calibri"/>
              </a:rPr>
              <a:t> </a:t>
            </a:r>
            <a:r>
              <a:rPr lang="en-US" altLang="ko-KR" sz="3600" b="1" dirty="0" err="1">
                <a:cs typeface="Calibri"/>
              </a:rPr>
              <a:t>않은</a:t>
            </a:r>
            <a:r>
              <a:rPr lang="en-US" altLang="ko-KR" sz="3600" b="1" dirty="0">
                <a:cs typeface="Calibri"/>
              </a:rPr>
              <a:t> 툴)</a:t>
            </a:r>
          </a:p>
          <a:p>
            <a:r>
              <a:rPr lang="en-US" altLang="ko-KR" sz="3600" b="1" dirty="0">
                <a:cs typeface="Calibri"/>
              </a:rPr>
              <a:t>- </a:t>
            </a:r>
            <a:r>
              <a:rPr lang="en-US" altLang="ko-KR" sz="3600" b="1" dirty="0" err="1">
                <a:cs typeface="Calibri"/>
              </a:rPr>
              <a:t>평소</a:t>
            </a:r>
            <a:r>
              <a:rPr lang="en-US" altLang="ko-KR" sz="3600" b="1" dirty="0">
                <a:cs typeface="Calibri"/>
              </a:rPr>
              <a:t> Spring Legacy Project </a:t>
            </a:r>
            <a:r>
              <a:rPr lang="en-US" altLang="ko-KR" sz="3600" b="1" dirty="0" err="1">
                <a:cs typeface="Calibri"/>
              </a:rPr>
              <a:t>위주로</a:t>
            </a:r>
            <a:r>
              <a:rPr lang="en-US" altLang="ko-KR" sz="3600" b="1" dirty="0">
                <a:cs typeface="Calibri"/>
              </a:rPr>
              <a:t> </a:t>
            </a:r>
            <a:r>
              <a:rPr lang="en-US" altLang="ko-KR" sz="3600" b="1" dirty="0" err="1">
                <a:cs typeface="Calibri"/>
              </a:rPr>
              <a:t>학습하다보니</a:t>
            </a:r>
            <a:r>
              <a:rPr lang="en-US" altLang="ko-KR" sz="3600" b="1" dirty="0">
                <a:cs typeface="Calibri"/>
              </a:rPr>
              <a:t> </a:t>
            </a:r>
            <a:r>
              <a:rPr lang="en-US" altLang="ko-KR" sz="3600" b="1" dirty="0" err="1">
                <a:cs typeface="Calibri"/>
              </a:rPr>
              <a:t>프로젝트</a:t>
            </a:r>
            <a:r>
              <a:rPr lang="en-US" altLang="ko-KR" sz="3600" b="1" dirty="0">
                <a:cs typeface="Calibri"/>
              </a:rPr>
              <a:t> </a:t>
            </a:r>
            <a:r>
              <a:rPr lang="en-US" altLang="ko-KR" sz="3600" b="1" dirty="0" err="1">
                <a:cs typeface="Calibri"/>
              </a:rPr>
              <a:t>생성</a:t>
            </a:r>
            <a:r>
              <a:rPr lang="en-US" altLang="ko-KR" sz="3600" b="1" dirty="0">
                <a:cs typeface="Calibri"/>
              </a:rPr>
              <a:t> 시 </a:t>
            </a:r>
            <a:r>
              <a:rPr lang="en-US" altLang="ko-KR" sz="3600" b="1" dirty="0" err="1">
                <a:cs typeface="Calibri"/>
              </a:rPr>
              <a:t>난항</a:t>
            </a:r>
            <a:endParaRPr lang="en-US" altLang="ko-KR" sz="3600" b="1" dirty="0">
              <a:cs typeface="Calibri"/>
            </a:endParaRP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86BD3AEF-D43C-02DA-C269-D405830556BA}"/>
              </a:ext>
            </a:extLst>
          </p:cNvPr>
          <p:cNvSpPr txBox="1"/>
          <p:nvPr/>
        </p:nvSpPr>
        <p:spPr>
          <a:xfrm>
            <a:off x="1160309" y="4188509"/>
            <a:ext cx="14561548" cy="8463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900" b="1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2) </a:t>
            </a:r>
            <a:r>
              <a:rPr lang="ko-KR" altLang="en-US" sz="4900" b="1" dirty="0">
                <a:solidFill>
                  <a:schemeClr val="accent4">
                    <a:lumMod val="75000"/>
                  </a:schemeClr>
                </a:solidFill>
                <a:latin typeface="Calibri"/>
                <a:ea typeface="+mn-lt"/>
                <a:cs typeface="Calibri"/>
              </a:rPr>
              <a:t>화면출력</a:t>
            </a:r>
            <a:endParaRPr lang="en-US" altLang="ko-KR" sz="4900" b="1" dirty="0">
              <a:solidFill>
                <a:schemeClr val="accent4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7E5F5A50-B729-CFF6-5450-A8F1883EAC5E}"/>
              </a:ext>
            </a:extLst>
          </p:cNvPr>
          <p:cNvSpPr txBox="1"/>
          <p:nvPr/>
        </p:nvSpPr>
        <p:spPr>
          <a:xfrm>
            <a:off x="1166659" y="5109259"/>
            <a:ext cx="15828373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3600" b="1" dirty="0">
                <a:cs typeface="Calibri"/>
              </a:rPr>
              <a:t>- .</a:t>
            </a:r>
            <a:r>
              <a:rPr lang="en-US" altLang="ko-KR" sz="3600" b="1" dirty="0" err="1">
                <a:cs typeface="Calibri"/>
              </a:rPr>
              <a:t>do를</a:t>
            </a:r>
            <a:r>
              <a:rPr lang="en-US" altLang="ko-KR" sz="3600" b="1" dirty="0">
                <a:cs typeface="Calibri"/>
              </a:rPr>
              <a:t> </a:t>
            </a:r>
            <a:r>
              <a:rPr lang="en-US" altLang="ko-KR" sz="3600" b="1" dirty="0" err="1">
                <a:cs typeface="Calibri"/>
              </a:rPr>
              <a:t>처음</a:t>
            </a:r>
            <a:r>
              <a:rPr lang="en-US" altLang="ko-KR" sz="3600" b="1" dirty="0">
                <a:cs typeface="Calibri"/>
              </a:rPr>
              <a:t> </a:t>
            </a:r>
            <a:r>
              <a:rPr lang="en-US" altLang="ko-KR" sz="3600" b="1" dirty="0" err="1">
                <a:cs typeface="Calibri"/>
              </a:rPr>
              <a:t>사용하여</a:t>
            </a:r>
            <a:r>
              <a:rPr lang="en-US" altLang="ko-KR" sz="3600" b="1" dirty="0">
                <a:cs typeface="Calibri"/>
              </a:rPr>
              <a:t>, .</a:t>
            </a:r>
            <a:r>
              <a:rPr lang="en-US" altLang="ko-KR" sz="3600" b="1" dirty="0" err="1">
                <a:cs typeface="Calibri"/>
              </a:rPr>
              <a:t>do의</a:t>
            </a:r>
            <a:r>
              <a:rPr lang="en-US" altLang="ko-KR" sz="3600" b="1" dirty="0">
                <a:cs typeface="Calibri"/>
              </a:rPr>
              <a:t> </a:t>
            </a:r>
            <a:r>
              <a:rPr lang="en-US" altLang="ko-KR" sz="3600" b="1" dirty="0" err="1">
                <a:cs typeface="Calibri"/>
              </a:rPr>
              <a:t>동작</a:t>
            </a:r>
            <a:r>
              <a:rPr lang="en-US" altLang="ko-KR" sz="3600" b="1" dirty="0">
                <a:cs typeface="Calibri"/>
              </a:rPr>
              <a:t> </a:t>
            </a:r>
            <a:r>
              <a:rPr lang="en-US" altLang="ko-KR" sz="3600" b="1" dirty="0" err="1">
                <a:cs typeface="Calibri"/>
              </a:rPr>
              <a:t>원리와</a:t>
            </a:r>
            <a:r>
              <a:rPr lang="en-US" altLang="ko-KR" sz="3600" b="1" dirty="0">
                <a:cs typeface="Calibri"/>
              </a:rPr>
              <a:t> </a:t>
            </a:r>
            <a:r>
              <a:rPr lang="en-US" altLang="ko-KR" sz="3600" b="1" dirty="0" err="1">
                <a:cs typeface="Calibri"/>
              </a:rPr>
              <a:t>사용</a:t>
            </a:r>
            <a:r>
              <a:rPr lang="en-US" altLang="ko-KR" sz="3600" b="1" dirty="0">
                <a:cs typeface="Calibri"/>
              </a:rPr>
              <a:t> </a:t>
            </a:r>
            <a:r>
              <a:rPr lang="en-US" altLang="ko-KR" sz="3600" b="1" dirty="0" err="1">
                <a:cs typeface="Calibri"/>
              </a:rPr>
              <a:t>이유에</a:t>
            </a:r>
            <a:r>
              <a:rPr lang="en-US" altLang="ko-KR" sz="3600" b="1" dirty="0">
                <a:cs typeface="Calibri"/>
              </a:rPr>
              <a:t> </a:t>
            </a:r>
            <a:r>
              <a:rPr lang="en-US" altLang="ko-KR" sz="3600" b="1" dirty="0" err="1">
                <a:cs typeface="Calibri"/>
              </a:rPr>
              <a:t>대해</a:t>
            </a:r>
            <a:r>
              <a:rPr lang="en-US" altLang="ko-KR" sz="3600" b="1" dirty="0">
                <a:cs typeface="Calibri"/>
              </a:rPr>
              <a:t> </a:t>
            </a:r>
            <a:r>
              <a:rPr lang="en-US" altLang="ko-KR" sz="3600" b="1" dirty="0" err="1">
                <a:cs typeface="Calibri"/>
              </a:rPr>
              <a:t>알아봄</a:t>
            </a:r>
            <a:endParaRPr lang="ko-KR" altLang="en-US"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82A49330-F0AA-A90B-20D8-0B7DED4610E9}"/>
              </a:ext>
            </a:extLst>
          </p:cNvPr>
          <p:cNvSpPr txBox="1"/>
          <p:nvPr/>
        </p:nvSpPr>
        <p:spPr>
          <a:xfrm>
            <a:off x="1160310" y="6588809"/>
            <a:ext cx="14561548" cy="8463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900" b="1" dirty="0">
                <a:solidFill>
                  <a:srgbClr val="000000"/>
                </a:solidFill>
                <a:latin typeface="Calibri"/>
                <a:cs typeface="Calibri"/>
              </a:rPr>
              <a:t>3) </a:t>
            </a:r>
            <a:r>
              <a:rPr lang="ko-KR" altLang="en-US" sz="49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발표준비</a:t>
            </a:r>
            <a:r>
              <a:rPr lang="en-US" altLang="ko-KR" sz="4900" b="1" dirty="0">
                <a:solidFill>
                  <a:srgbClr val="000000"/>
                </a:solidFill>
                <a:latin typeface="Calibri"/>
                <a:cs typeface="Calibri"/>
              </a:rPr>
              <a:t> </a:t>
            </a:r>
            <a:endParaRPr lang="en-US" altLang="ko-KR" sz="4900" b="1" dirty="0">
              <a:latin typeface="Calibri"/>
              <a:ea typeface="Malgun Gothic"/>
              <a:cs typeface="Calibri"/>
            </a:endParaRPr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E4372FB9-3CA0-982E-62A4-392E2A50773B}"/>
              </a:ext>
            </a:extLst>
          </p:cNvPr>
          <p:cNvSpPr txBox="1"/>
          <p:nvPr/>
        </p:nvSpPr>
        <p:spPr>
          <a:xfrm>
            <a:off x="1090459" y="7547659"/>
            <a:ext cx="15828373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3600" b="1" dirty="0">
                <a:cs typeface="Calibri"/>
              </a:rPr>
              <a:t>- Spring </a:t>
            </a:r>
            <a:r>
              <a:rPr lang="en-US" altLang="ko-KR" sz="3600" b="1" dirty="0" err="1">
                <a:cs typeface="Calibri"/>
              </a:rPr>
              <a:t>Framework를</a:t>
            </a:r>
            <a:r>
              <a:rPr lang="en-US" altLang="ko-KR" sz="3600" b="1" dirty="0">
                <a:cs typeface="Calibri"/>
              </a:rPr>
              <a:t> </a:t>
            </a:r>
            <a:r>
              <a:rPr lang="en-US" altLang="ko-KR" sz="3600" b="1" dirty="0" err="1">
                <a:cs typeface="Calibri"/>
              </a:rPr>
              <a:t>설명하려고</a:t>
            </a:r>
            <a:r>
              <a:rPr lang="en-US" altLang="ko-KR" sz="3600" b="1" dirty="0">
                <a:cs typeface="Calibri"/>
              </a:rPr>
              <a:t> </a:t>
            </a:r>
            <a:r>
              <a:rPr lang="en-US" altLang="ko-KR" sz="3600" b="1" dirty="0" err="1">
                <a:cs typeface="Calibri"/>
              </a:rPr>
              <a:t>하니</a:t>
            </a:r>
            <a:r>
              <a:rPr lang="en-US" altLang="ko-KR" sz="3600" b="1" dirty="0">
                <a:cs typeface="Calibri"/>
              </a:rPr>
              <a:t> </a:t>
            </a:r>
            <a:r>
              <a:rPr lang="en-US" altLang="ko-KR" sz="3600" b="1" dirty="0" err="1">
                <a:cs typeface="Calibri"/>
              </a:rPr>
              <a:t>이론적인</a:t>
            </a:r>
            <a:r>
              <a:rPr lang="en-US" altLang="ko-KR" sz="3600" b="1" dirty="0">
                <a:cs typeface="Calibri"/>
              </a:rPr>
              <a:t> </a:t>
            </a:r>
            <a:r>
              <a:rPr lang="en-US" altLang="ko-KR" sz="3600" b="1" dirty="0" err="1">
                <a:cs typeface="Calibri"/>
              </a:rPr>
              <a:t>부분에서</a:t>
            </a:r>
            <a:r>
              <a:rPr lang="en-US" altLang="ko-KR" sz="3600" b="1" dirty="0">
                <a:cs typeface="Calibri"/>
              </a:rPr>
              <a:t> </a:t>
            </a:r>
            <a:r>
              <a:rPr lang="en-US" altLang="ko-KR" sz="3600" b="1" dirty="0" err="1">
                <a:cs typeface="Calibri"/>
              </a:rPr>
              <a:t>어려움을</a:t>
            </a:r>
            <a:r>
              <a:rPr lang="en-US" altLang="ko-KR" sz="3600" b="1" dirty="0">
                <a:cs typeface="Calibri"/>
              </a:rPr>
              <a:t> </a:t>
            </a:r>
            <a:r>
              <a:rPr lang="en-US" altLang="ko-KR" sz="3600" b="1" dirty="0" err="1">
                <a:cs typeface="Calibri"/>
              </a:rPr>
              <a:t>느낌</a:t>
            </a:r>
            <a:endParaRPr lang="en-US" altLang="ko-KR" sz="3600" b="1" dirty="0">
              <a:cs typeface="Calibri"/>
            </a:endParaRPr>
          </a:p>
          <a:p>
            <a:r>
              <a:rPr lang="en-US" altLang="ko-KR" sz="3600" b="1" dirty="0">
                <a:cs typeface="Calibri"/>
              </a:rPr>
              <a:t>- </a:t>
            </a:r>
            <a:r>
              <a:rPr lang="en-US" altLang="ko-KR" sz="3600" b="1" dirty="0" err="1">
                <a:cs typeface="Calibri"/>
              </a:rPr>
              <a:t>익숙치</a:t>
            </a:r>
            <a:r>
              <a:rPr lang="en-US" altLang="ko-KR" sz="3600" b="1" dirty="0">
                <a:cs typeface="Calibri"/>
              </a:rPr>
              <a:t> </a:t>
            </a:r>
            <a:r>
              <a:rPr lang="en-US" altLang="ko-KR" sz="3600" b="1" dirty="0" err="1">
                <a:cs typeface="Calibri"/>
              </a:rPr>
              <a:t>않은</a:t>
            </a:r>
            <a:r>
              <a:rPr lang="en-US" altLang="ko-KR" sz="3600" b="1" dirty="0">
                <a:cs typeface="Calibri"/>
              </a:rPr>
              <a:t> </a:t>
            </a:r>
            <a:r>
              <a:rPr lang="en-US" altLang="ko-KR" sz="3600" b="1" dirty="0" err="1">
                <a:cs typeface="Calibri"/>
              </a:rPr>
              <a:t>용어는</a:t>
            </a:r>
            <a:r>
              <a:rPr lang="en-US" altLang="ko-KR" sz="3600" b="1" dirty="0">
                <a:cs typeface="Calibri"/>
              </a:rPr>
              <a:t> </a:t>
            </a:r>
            <a:r>
              <a:rPr lang="en-US" altLang="ko-KR" sz="3600" b="1" dirty="0" err="1">
                <a:cs typeface="Calibri"/>
              </a:rPr>
              <a:t>구글링</a:t>
            </a:r>
            <a:r>
              <a:rPr lang="en-US" altLang="ko-KR" sz="3600" b="1" dirty="0">
                <a:cs typeface="Calibri"/>
              </a:rPr>
              <a:t> </a:t>
            </a:r>
            <a:r>
              <a:rPr lang="en-US" altLang="ko-KR" sz="3600" b="1" dirty="0" err="1">
                <a:cs typeface="Calibri"/>
              </a:rPr>
              <a:t>하면서</a:t>
            </a:r>
            <a:r>
              <a:rPr lang="en-US" altLang="ko-KR" sz="3600" b="1" dirty="0">
                <a:cs typeface="Calibri"/>
              </a:rPr>
              <a:t> </a:t>
            </a:r>
            <a:r>
              <a:rPr lang="en-US" altLang="ko-KR" sz="3600" b="1" dirty="0" err="1">
                <a:cs typeface="Calibri"/>
              </a:rPr>
              <a:t>구조와</a:t>
            </a:r>
            <a:r>
              <a:rPr lang="en-US" altLang="ko-KR" sz="3600" b="1" dirty="0">
                <a:cs typeface="Calibri"/>
              </a:rPr>
              <a:t> </a:t>
            </a:r>
            <a:r>
              <a:rPr lang="en-US" altLang="ko-KR" sz="3600" b="1" dirty="0" err="1">
                <a:cs typeface="Calibri"/>
              </a:rPr>
              <a:t>원리를</a:t>
            </a:r>
            <a:r>
              <a:rPr lang="en-US" altLang="ko-KR" sz="3600" b="1" dirty="0">
                <a:cs typeface="Calibri"/>
              </a:rPr>
              <a:t> </a:t>
            </a:r>
            <a:r>
              <a:rPr lang="en-US" altLang="ko-KR" sz="3600" b="1" dirty="0" err="1">
                <a:cs typeface="Calibri"/>
              </a:rPr>
              <a:t>이해하려고</a:t>
            </a:r>
            <a:r>
              <a:rPr lang="en-US" altLang="ko-KR" sz="3600" b="1" dirty="0">
                <a:cs typeface="Calibri"/>
              </a:rPr>
              <a:t> </a:t>
            </a:r>
            <a:r>
              <a:rPr lang="en-US" altLang="ko-KR" sz="3600" b="1" dirty="0" err="1">
                <a:cs typeface="Calibri"/>
              </a:rPr>
              <a:t>노력</a:t>
            </a:r>
            <a:endParaRPr lang="en-US" altLang="ko-KR" sz="3600" b="1" dirty="0">
              <a:cs typeface="Calibri"/>
            </a:endParaRPr>
          </a:p>
          <a:p>
            <a:r>
              <a:rPr lang="en-US" altLang="ko-KR" sz="3600" b="1" dirty="0">
                <a:cs typeface="Calibri"/>
              </a:rPr>
              <a:t>- web.xml, dispatcher-servlet.xml 등 </a:t>
            </a:r>
            <a:r>
              <a:rPr lang="en-US" altLang="ko-KR" sz="3600" b="1" dirty="0" err="1">
                <a:cs typeface="Calibri"/>
              </a:rPr>
              <a:t>모르고</a:t>
            </a:r>
            <a:r>
              <a:rPr lang="en-US" altLang="ko-KR" sz="3600" b="1" dirty="0">
                <a:cs typeface="Calibri"/>
              </a:rPr>
              <a:t> </a:t>
            </a:r>
            <a:r>
              <a:rPr lang="en-US" altLang="ko-KR" sz="3600" b="1" dirty="0" err="1">
                <a:cs typeface="Calibri"/>
              </a:rPr>
              <a:t>사용했던</a:t>
            </a:r>
            <a:r>
              <a:rPr lang="en-US" altLang="ko-KR" sz="3600" b="1" dirty="0">
                <a:cs typeface="Calibri"/>
              </a:rPr>
              <a:t> </a:t>
            </a:r>
            <a:r>
              <a:rPr lang="en-US" altLang="ko-KR" sz="3600" b="1" dirty="0" err="1">
                <a:cs typeface="Calibri"/>
              </a:rPr>
              <a:t>것들을</a:t>
            </a:r>
            <a:r>
              <a:rPr lang="en-US" altLang="ko-KR" sz="3600" b="1" dirty="0">
                <a:cs typeface="Calibri"/>
              </a:rPr>
              <a:t> </a:t>
            </a:r>
            <a:r>
              <a:rPr lang="en-US" altLang="ko-KR" sz="3600" b="1" dirty="0" err="1">
                <a:cs typeface="Calibri"/>
              </a:rPr>
              <a:t>알게</a:t>
            </a:r>
            <a:r>
              <a:rPr lang="en-US" altLang="ko-KR" sz="3600" b="1" dirty="0">
                <a:cs typeface="Calibri"/>
              </a:rPr>
              <a:t> 됨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E83C68-C931-C2A4-FC7E-9BFB3CA44509}"/>
              </a:ext>
            </a:extLst>
          </p:cNvPr>
          <p:cNvSpPr txBox="1"/>
          <p:nvPr/>
        </p:nvSpPr>
        <p:spPr>
          <a:xfrm>
            <a:off x="4483100" y="1828800"/>
            <a:ext cx="9906000" cy="8463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4900" b="1" dirty="0">
                <a:latin typeface="맑은 고딕"/>
              </a:rPr>
              <a:t>(STS </a:t>
            </a:r>
            <a:r>
              <a:rPr lang="ko-KR" altLang="en-US" sz="4900" b="1" dirty="0">
                <a:latin typeface="맑은 고딕"/>
              </a:rPr>
              <a:t>설치</a:t>
            </a:r>
            <a:r>
              <a:rPr lang="en-US" altLang="ko-KR" sz="4900" b="1" dirty="0"/>
              <a:t> </a:t>
            </a:r>
            <a:r>
              <a:rPr lang="ko-KR" sz="4900" b="1" dirty="0">
                <a:ea typeface="맑은 고딕"/>
              </a:rPr>
              <a:t>및</a:t>
            </a:r>
            <a:r>
              <a:rPr lang="en-US" altLang="ko-KR" sz="4900" b="1" dirty="0">
                <a:latin typeface="맑은 고딕"/>
              </a:rPr>
              <a:t> </a:t>
            </a:r>
            <a:r>
              <a:rPr lang="en-US" altLang="ko-KR" sz="4900" b="1" dirty="0"/>
              <a:t>Maven Project </a:t>
            </a:r>
            <a:r>
              <a:rPr lang="ko-KR" sz="4900" b="1" dirty="0">
                <a:ea typeface="맑은 고딕"/>
              </a:rPr>
              <a:t>생성)</a:t>
            </a:r>
            <a:r>
              <a:rPr lang="ko-KR" sz="4900" dirty="0">
                <a:latin typeface="맑은 고딕"/>
                <a:ea typeface="맑은 고딕"/>
              </a:rPr>
              <a:t>​</a:t>
            </a:r>
            <a:endParaRPr lang="ko-KR" altLang="en-US" sz="4900" dirty="0"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707F5B-DE6C-C24C-2364-C8A4DD12D5FC}"/>
              </a:ext>
            </a:extLst>
          </p:cNvPr>
          <p:cNvSpPr txBox="1"/>
          <p:nvPr/>
        </p:nvSpPr>
        <p:spPr>
          <a:xfrm>
            <a:off x="4483100" y="4178300"/>
            <a:ext cx="6883400" cy="8463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4900" b="1" dirty="0"/>
              <a:t>(.do</a:t>
            </a:r>
            <a:r>
              <a:rPr lang="ko-KR" sz="4900" b="1" dirty="0"/>
              <a:t>는</a:t>
            </a:r>
            <a:r>
              <a:rPr lang="en-US" altLang="ko-KR" sz="4900" b="1" dirty="0"/>
              <a:t> </a:t>
            </a:r>
            <a:r>
              <a:rPr lang="ko-KR" sz="4900" b="1" dirty="0"/>
              <a:t>왜</a:t>
            </a:r>
            <a:r>
              <a:rPr lang="en-US" altLang="ko-KR" sz="4900" b="1" dirty="0"/>
              <a:t> </a:t>
            </a:r>
            <a:r>
              <a:rPr lang="ko-KR" sz="4900" b="1" dirty="0"/>
              <a:t>붙는</a:t>
            </a:r>
            <a:r>
              <a:rPr lang="en-US" altLang="ko-KR" sz="4900" b="1" dirty="0"/>
              <a:t> </a:t>
            </a:r>
            <a:r>
              <a:rPr lang="ko-KR" sz="4900" b="1" dirty="0"/>
              <a:t>것인가</a:t>
            </a:r>
            <a:r>
              <a:rPr lang="en-US" altLang="ko-KR" sz="4900" b="1" dirty="0"/>
              <a:t>?)</a:t>
            </a:r>
            <a:r>
              <a:rPr lang="ko-KR" sz="4900" dirty="0">
                <a:cs typeface="Calibri"/>
              </a:rPr>
              <a:t>​</a:t>
            </a:r>
            <a:endParaRPr lang="ko-KR" altLang="en-US" sz="4900" dirty="0"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B55937-8CA3-7060-CD23-8CAB6D619690}"/>
              </a:ext>
            </a:extLst>
          </p:cNvPr>
          <p:cNvSpPr txBox="1"/>
          <p:nvPr/>
        </p:nvSpPr>
        <p:spPr>
          <a:xfrm>
            <a:off x="4483100" y="6591300"/>
            <a:ext cx="10401300" cy="8463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4900" b="1" dirty="0">
                <a:latin typeface="맑은 고딕"/>
              </a:rPr>
              <a:t>(</a:t>
            </a:r>
            <a:r>
              <a:rPr lang="ko-KR" sz="4900" b="1" dirty="0">
                <a:ea typeface="맑은 고딕"/>
              </a:rPr>
              <a:t>모르고</a:t>
            </a:r>
            <a:r>
              <a:rPr lang="en-US" altLang="ko-KR" sz="4900" b="1" dirty="0">
                <a:latin typeface="맑은 고딕"/>
              </a:rPr>
              <a:t> </a:t>
            </a:r>
            <a:r>
              <a:rPr lang="ko-KR" sz="4900" b="1" dirty="0">
                <a:ea typeface="맑은 고딕"/>
              </a:rPr>
              <a:t>사용하는</a:t>
            </a:r>
            <a:r>
              <a:rPr lang="en-US" altLang="ko-KR" sz="4900" b="1" dirty="0">
                <a:latin typeface="맑은 고딕"/>
              </a:rPr>
              <a:t> </a:t>
            </a:r>
            <a:r>
              <a:rPr lang="ko-KR" sz="4900" b="1" dirty="0">
                <a:ea typeface="맑은 고딕"/>
              </a:rPr>
              <a:t>것들이</a:t>
            </a:r>
            <a:r>
              <a:rPr lang="en-US" altLang="ko-KR" sz="4900" b="1" dirty="0">
                <a:latin typeface="맑은 고딕"/>
              </a:rPr>
              <a:t> </a:t>
            </a:r>
            <a:r>
              <a:rPr lang="ko-KR" altLang="en-US" sz="4900" b="1" dirty="0">
                <a:latin typeface="맑은 고딕"/>
              </a:rPr>
              <a:t>많았다</a:t>
            </a:r>
            <a:r>
              <a:rPr lang="en-US" altLang="ko-KR" sz="4900" b="1" dirty="0">
                <a:latin typeface="맑은 고딕"/>
              </a:rPr>
              <a:t>.)</a:t>
            </a:r>
            <a:r>
              <a:rPr lang="ko-KR" sz="4900" dirty="0">
                <a:latin typeface="맑은 고딕"/>
                <a:ea typeface="맑은 고딕"/>
              </a:rPr>
              <a:t>​</a:t>
            </a:r>
            <a:endParaRPr lang="ko-KR" altLang="en-US" sz="49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250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/>
      <p:bldP spid="17" grpId="0"/>
      <p:bldP spid="18" grpId="0"/>
      <p:bldP spid="19" grpId="0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41607" y="3089373"/>
            <a:ext cx="14832322" cy="40934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13000" b="1" dirty="0">
                <a:solidFill>
                  <a:srgbClr val="FFFFFF"/>
                </a:solidFill>
                <a:latin typeface="Calibri"/>
                <a:cs typeface="Noto Sans CJK KR Bold" pitchFamily="34" charset="0"/>
              </a:rPr>
              <a:t>THANK</a:t>
            </a:r>
          </a:p>
          <a:p>
            <a:pPr algn="r"/>
            <a:r>
              <a:rPr lang="en-US" sz="13000" b="1" dirty="0">
                <a:solidFill>
                  <a:srgbClr val="FFFFFF"/>
                </a:solidFill>
                <a:latin typeface="Calibri"/>
                <a:cs typeface="Noto Sans CJK KR Bold" pitchFamily="34" charset="0"/>
              </a:rPr>
              <a:t>YOU,</a:t>
            </a:r>
            <a:endParaRPr lang="en-US" b="1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34464" y="8786650"/>
            <a:ext cx="9239464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2200" b="1" dirty="0">
                <a:solidFill>
                  <a:schemeClr val="bg1"/>
                </a:solidFill>
                <a:latin typeface="Calibri"/>
                <a:cs typeface="Calibri"/>
              </a:rPr>
              <a:t>(</a:t>
            </a:r>
            <a:r>
              <a:rPr lang="ko-KR" altLang="en-US" sz="2200" b="1" dirty="0">
                <a:solidFill>
                  <a:schemeClr val="bg1"/>
                </a:solidFill>
                <a:latin typeface="Calibri"/>
                <a:cs typeface="Calibri"/>
              </a:rPr>
              <a:t>주</a:t>
            </a:r>
            <a:r>
              <a:rPr lang="en-US" sz="2200" b="1" dirty="0">
                <a:solidFill>
                  <a:schemeClr val="bg1"/>
                </a:solidFill>
                <a:latin typeface="Calibri"/>
                <a:cs typeface="Calibri"/>
              </a:rPr>
              <a:t>)</a:t>
            </a:r>
            <a:r>
              <a:rPr lang="ko-KR" altLang="en-US" sz="2200" b="1" dirty="0" err="1">
                <a:solidFill>
                  <a:schemeClr val="bg1"/>
                </a:solidFill>
                <a:latin typeface="Calibri"/>
                <a:cs typeface="Calibri"/>
              </a:rPr>
              <a:t>크리젠솔루션</a:t>
            </a:r>
            <a:r>
              <a:rPr lang="en-US" sz="2200" b="1" dirty="0">
                <a:solidFill>
                  <a:schemeClr val="bg1"/>
                </a:solidFill>
                <a:latin typeface="Calibri"/>
                <a:cs typeface="Calibri"/>
              </a:rPr>
              <a:t> /</a:t>
            </a:r>
            <a:r>
              <a:rPr lang="en-US" altLang="ko-KR" sz="2200" b="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ko-KR" altLang="en-US" sz="2200" b="1" dirty="0">
                <a:solidFill>
                  <a:schemeClr val="bg1"/>
                </a:solidFill>
                <a:latin typeface="Calibri"/>
                <a:cs typeface="Calibri"/>
              </a:rPr>
              <a:t>사원</a:t>
            </a:r>
            <a:r>
              <a:rPr lang="en-US" altLang="ko-KR" sz="2200" b="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ko-KR" altLang="en-US" sz="2200" b="1" dirty="0" err="1">
                <a:solidFill>
                  <a:schemeClr val="bg1"/>
                </a:solidFill>
                <a:latin typeface="Calibri"/>
                <a:cs typeface="Calibri"/>
              </a:rPr>
              <a:t>김예찬</a:t>
            </a:r>
            <a:endParaRPr lang="en-US" sz="2200" b="1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57768" y="1173912"/>
            <a:ext cx="7416161" cy="44627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2300" b="1" kern="0" spc="200" dirty="0">
                <a:solidFill>
                  <a:schemeClr val="bg1"/>
                </a:solidFill>
                <a:latin typeface="Calibri"/>
                <a:cs typeface="Calibri"/>
              </a:rPr>
              <a:t>(</a:t>
            </a:r>
            <a:r>
              <a:rPr lang="ko-KR" altLang="en-US" sz="2300" b="1" kern="0" spc="200" dirty="0">
                <a:solidFill>
                  <a:schemeClr val="bg1"/>
                </a:solidFill>
                <a:latin typeface="Calibri"/>
                <a:cs typeface="Calibri"/>
              </a:rPr>
              <a:t>주</a:t>
            </a:r>
            <a:r>
              <a:rPr lang="en-US" sz="2300" b="1" kern="0" spc="200" dirty="0">
                <a:solidFill>
                  <a:schemeClr val="bg1"/>
                </a:solidFill>
                <a:latin typeface="Calibri"/>
                <a:cs typeface="Calibri"/>
              </a:rPr>
              <a:t>)</a:t>
            </a:r>
            <a:r>
              <a:rPr lang="ko-KR" altLang="en-US" sz="2300" b="1" kern="0" spc="200" dirty="0" err="1">
                <a:solidFill>
                  <a:schemeClr val="bg1"/>
                </a:solidFill>
                <a:latin typeface="Calibri"/>
                <a:cs typeface="Calibri"/>
              </a:rPr>
              <a:t>크리젠솔루션</a:t>
            </a:r>
            <a:r>
              <a:rPr lang="en-US" sz="2300" b="1" kern="0" spc="200" dirty="0">
                <a:solidFill>
                  <a:schemeClr val="bg1"/>
                </a:solidFill>
                <a:latin typeface="Calibri"/>
                <a:cs typeface="Calibri"/>
              </a:rPr>
              <a:t> OJT</a:t>
            </a:r>
            <a:r>
              <a:rPr lang="en-US" altLang="ko-KR" sz="2300" b="1" kern="0" spc="2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ko-KR" altLang="en-US" sz="2300" b="1" kern="0" spc="200" dirty="0">
                <a:solidFill>
                  <a:schemeClr val="bg1"/>
                </a:solidFill>
                <a:latin typeface="Calibri"/>
                <a:cs typeface="Calibri"/>
              </a:rPr>
              <a:t>발표자료</a:t>
            </a:r>
            <a:endParaRPr lang="en-US" sz="2300" b="1" kern="0" spc="200">
              <a:solidFill>
                <a:schemeClr val="bg1"/>
              </a:solidFill>
              <a:ea typeface="+mn-lt"/>
              <a:cs typeface="+mn-lt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-2587976" y="5093658"/>
            <a:ext cx="8000000" cy="137143"/>
            <a:chOff x="-2587976" y="5093658"/>
            <a:chExt cx="8000000" cy="1371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-2587976" y="5093658"/>
              <a:ext cx="8000000" cy="1371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9EF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25" y="6380952"/>
            <a:ext cx="18298755" cy="3930666"/>
            <a:chOff x="-304762" y="6380952"/>
            <a:chExt cx="18741667" cy="405925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04762" y="6380952"/>
              <a:ext cx="18741667" cy="4059253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286905" y="1055876"/>
            <a:ext cx="17187371" cy="178510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0" b="1" dirty="0">
                <a:solidFill>
                  <a:srgbClr val="3F3F3F"/>
                </a:solidFill>
                <a:latin typeface="Calibri"/>
                <a:cs typeface="Noto Sans CJK KR Bold" pitchFamily="34" charset="0"/>
              </a:rPr>
              <a:t>INDEX</a:t>
            </a:r>
            <a:endParaRPr lang="en-US" b="1">
              <a:solidFill>
                <a:srgbClr val="3F3F3F"/>
              </a:solidFill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2143" y="4865095"/>
            <a:ext cx="4198214" cy="198515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Noto Sans CJK KR Bold" pitchFamily="34" charset="0"/>
              </a:rPr>
              <a:t>01</a:t>
            </a:r>
            <a:endParaRPr lang="en-US" b="1">
              <a:solidFill>
                <a:schemeClr val="tx1">
                  <a:lumMod val="75000"/>
                  <a:lumOff val="2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64221" y="4844482"/>
            <a:ext cx="3803669" cy="198515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Noto Sans CJK KR Bold" pitchFamily="34" charset="0"/>
              </a:rPr>
              <a:t>02</a:t>
            </a:r>
            <a:endParaRPr lang="en-US" b="1">
              <a:solidFill>
                <a:schemeClr val="tx1">
                  <a:lumMod val="75000"/>
                  <a:lumOff val="2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14615" y="4844482"/>
            <a:ext cx="4588663" cy="198515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Noto Sans CJK KR Bold" pitchFamily="34" charset="0"/>
              </a:rPr>
              <a:t>03</a:t>
            </a:r>
            <a:endParaRPr lang="en-US" b="1">
              <a:solidFill>
                <a:schemeClr val="tx1">
                  <a:lumMod val="75000"/>
                  <a:lumOff val="2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425584" y="4844482"/>
            <a:ext cx="3940196" cy="198515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Noto Sans CJK KR Bold" pitchFamily="34" charset="0"/>
              </a:rPr>
              <a:t>04</a:t>
            </a:r>
            <a:endParaRPr lang="en-US" b="1">
              <a:solidFill>
                <a:schemeClr val="tx1">
                  <a:lumMod val="75000"/>
                  <a:lumOff val="2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23324" y="6931243"/>
            <a:ext cx="465294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rgbClr val="595959"/>
                </a:solidFill>
                <a:latin typeface="Calibri"/>
                <a:cs typeface="S-Core Dream 5 Medium" pitchFamily="34" charset="0"/>
              </a:rPr>
              <a:t>Spring Framework란?</a:t>
            </a:r>
            <a:endParaRPr lang="en-US" b="1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23324" y="7606862"/>
            <a:ext cx="3893779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rgbClr val="595959"/>
                </a:solidFill>
                <a:latin typeface="Calibri"/>
                <a:cs typeface="S-Core Dream 3 Light" pitchFamily="34" charset="0"/>
              </a:rPr>
              <a:t>Spring </a:t>
            </a:r>
            <a:r>
              <a:rPr lang="en-US" sz="2000" b="1" dirty="0" err="1">
                <a:solidFill>
                  <a:srgbClr val="595959"/>
                </a:solidFill>
                <a:latin typeface="Calibri"/>
                <a:cs typeface="S-Core Dream 3 Light" pitchFamily="34" charset="0"/>
              </a:rPr>
              <a:t>Framework에</a:t>
            </a:r>
            <a:endParaRPr lang="en-US" dirty="0" err="1">
              <a:solidFill>
                <a:srgbClr val="000000"/>
              </a:solidFill>
              <a:latin typeface="Calibri"/>
              <a:cs typeface="Calibri"/>
            </a:endParaRPr>
          </a:p>
          <a:p>
            <a:r>
              <a:rPr lang="en-US" sz="2000" b="1" dirty="0" err="1">
                <a:solidFill>
                  <a:srgbClr val="595959"/>
                </a:solidFill>
                <a:latin typeface="Calibri"/>
                <a:cs typeface="S-Core Dream 3 Light" pitchFamily="34" charset="0"/>
              </a:rPr>
              <a:t>대한</a:t>
            </a:r>
            <a:r>
              <a:rPr lang="en-US" sz="2000" b="1" dirty="0">
                <a:solidFill>
                  <a:srgbClr val="595959"/>
                </a:solidFill>
                <a:latin typeface="Calibri"/>
                <a:cs typeface="S-Core Dream 3 Light" pitchFamily="34" charset="0"/>
              </a:rPr>
              <a:t> </a:t>
            </a:r>
            <a:r>
              <a:rPr lang="en-US" sz="2000" b="1" dirty="0" err="1">
                <a:solidFill>
                  <a:srgbClr val="595959"/>
                </a:solidFill>
                <a:latin typeface="Calibri"/>
                <a:cs typeface="S-Core Dream 3 Light" pitchFamily="34" charset="0"/>
              </a:rPr>
              <a:t>간단한</a:t>
            </a:r>
            <a:r>
              <a:rPr lang="en-US" sz="2000" b="1" dirty="0">
                <a:solidFill>
                  <a:srgbClr val="595959"/>
                </a:solidFill>
                <a:latin typeface="Calibri"/>
                <a:cs typeface="S-Core Dream 3 Light" pitchFamily="34" charset="0"/>
              </a:rPr>
              <a:t> </a:t>
            </a:r>
            <a:r>
              <a:rPr lang="en-US" sz="2000" b="1" dirty="0" err="1">
                <a:solidFill>
                  <a:srgbClr val="595959"/>
                </a:solidFill>
                <a:latin typeface="Calibri"/>
                <a:cs typeface="S-Core Dream 3 Light" pitchFamily="34" charset="0"/>
              </a:rPr>
              <a:t>설명</a:t>
            </a:r>
            <a:r>
              <a:rPr lang="en-US" sz="2000" b="1" dirty="0">
                <a:solidFill>
                  <a:srgbClr val="595959"/>
                </a:solidFill>
                <a:latin typeface="Calibri"/>
                <a:cs typeface="S-Core Dream 3 Light" pitchFamily="34" charset="0"/>
              </a:rPr>
              <a:t> 및</a:t>
            </a:r>
            <a:endParaRPr lang="en-US">
              <a:cs typeface="Calibri"/>
            </a:endParaRPr>
          </a:p>
          <a:p>
            <a:r>
              <a:rPr lang="en-US" sz="2000" b="1" dirty="0">
                <a:solidFill>
                  <a:srgbClr val="595959"/>
                </a:solidFill>
                <a:latin typeface="Calibri"/>
                <a:cs typeface="S-Core Dream 3 Light" pitchFamily="34" charset="0"/>
              </a:rPr>
              <a:t>주요 특징 설명</a:t>
            </a:r>
            <a:endParaRPr lang="en-US" b="1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34238" y="6931243"/>
            <a:ext cx="4652949" cy="4770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500" b="1" dirty="0">
                <a:solidFill>
                  <a:srgbClr val="595959"/>
                </a:solidFill>
                <a:latin typeface="Calibri"/>
                <a:cs typeface="S-Core Dream 5 Medium" pitchFamily="34" charset="0"/>
              </a:rPr>
              <a:t>dispatcher-servlet</a:t>
            </a:r>
            <a:endParaRPr lang="en-US" b="1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34238" y="7606862"/>
            <a:ext cx="4256188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rgbClr val="595959"/>
                </a:solidFill>
                <a:latin typeface="Calibri"/>
                <a:cs typeface="S-Core Dream 3 Light" pitchFamily="34" charset="0"/>
              </a:rPr>
              <a:t>Spring MVC의</a:t>
            </a:r>
          </a:p>
          <a:p>
            <a:r>
              <a:rPr lang="en-US" sz="2000" b="1" dirty="0">
                <a:solidFill>
                  <a:srgbClr val="595959"/>
                </a:solidFill>
                <a:latin typeface="Calibri"/>
                <a:cs typeface="S-Core Dream 3 Light" pitchFamily="34" charset="0"/>
              </a:rPr>
              <a:t>Front Controller인</a:t>
            </a:r>
          </a:p>
          <a:p>
            <a:r>
              <a:rPr lang="en-US" sz="2000" b="1" dirty="0">
                <a:solidFill>
                  <a:srgbClr val="595959"/>
                </a:solidFill>
                <a:latin typeface="Calibri"/>
                <a:cs typeface="S-Core Dream 3 Light" pitchFamily="34" charset="0"/>
              </a:rPr>
              <a:t>dispatcher-servlet의</a:t>
            </a:r>
          </a:p>
          <a:p>
            <a:r>
              <a:rPr lang="en-US" sz="2000" b="1" dirty="0">
                <a:solidFill>
                  <a:srgbClr val="595959"/>
                </a:solidFill>
                <a:latin typeface="Calibri"/>
                <a:cs typeface="S-Core Dream 3 Light" pitchFamily="34" charset="0"/>
              </a:rPr>
              <a:t>동작원리 설명</a:t>
            </a:r>
            <a:endParaRPr lang="en-US" b="1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614571" y="6931243"/>
            <a:ext cx="4652949" cy="4770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500" b="1" dirty="0">
                <a:solidFill>
                  <a:srgbClr val="595959"/>
                </a:solidFill>
                <a:latin typeface="Calibri"/>
                <a:cs typeface="S-Core Dream 5 Medium" pitchFamily="34" charset="0"/>
              </a:rPr>
              <a:t>xml Config </a:t>
            </a:r>
            <a:r>
              <a:rPr lang="en-US" sz="2500" b="1" dirty="0" err="1">
                <a:solidFill>
                  <a:srgbClr val="595959"/>
                </a:solidFill>
                <a:latin typeface="Calibri"/>
                <a:cs typeface="S-Core Dream 5 Medium" pitchFamily="34" charset="0"/>
              </a:rPr>
              <a:t>설명</a:t>
            </a:r>
            <a:endParaRPr lang="en-US" b="1" dirty="0" err="1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614571" y="7606862"/>
            <a:ext cx="4256188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rgbClr val="595959"/>
                </a:solidFill>
                <a:latin typeface="Calibri"/>
                <a:cs typeface="S-Core Dream 3 Light" pitchFamily="34" charset="0"/>
              </a:rPr>
              <a:t>web.xml,</a:t>
            </a:r>
          </a:p>
          <a:p>
            <a:r>
              <a:rPr lang="en-US" sz="2000" b="1" dirty="0">
                <a:solidFill>
                  <a:srgbClr val="595959"/>
                </a:solidFill>
                <a:latin typeface="Calibri"/>
                <a:cs typeface="S-Core Dream 3 Light" pitchFamily="34" charset="0"/>
              </a:rPr>
              <a:t>dispatcher-servlet.xml에</a:t>
            </a:r>
          </a:p>
          <a:p>
            <a:r>
              <a:rPr lang="en-US" sz="2000" b="1" dirty="0">
                <a:solidFill>
                  <a:srgbClr val="595959"/>
                </a:solidFill>
                <a:latin typeface="Calibri"/>
                <a:cs typeface="S-Core Dream 3 Light" pitchFamily="34" charset="0"/>
              </a:rPr>
              <a:t>대한 Config 설명</a:t>
            </a:r>
            <a:endParaRPr lang="en-US" b="1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425619" y="6931243"/>
            <a:ext cx="4652949" cy="4770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500" b="1" dirty="0">
                <a:solidFill>
                  <a:srgbClr val="595959"/>
                </a:solidFill>
                <a:latin typeface="Calibri"/>
                <a:cs typeface="S-Core Dream 5 Medium" pitchFamily="34" charset="0"/>
              </a:rPr>
              <a:t>진행 중 이슈사항</a:t>
            </a:r>
            <a:endParaRPr lang="en-US" b="1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425619" y="7606862"/>
            <a:ext cx="4256188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rgbClr val="595959"/>
                </a:solidFill>
                <a:latin typeface="Calibri"/>
                <a:cs typeface="S-Core Dream 3 Light" pitchFamily="34" charset="0"/>
              </a:rPr>
              <a:t>과제를 진행하면서</a:t>
            </a:r>
          </a:p>
          <a:p>
            <a:r>
              <a:rPr lang="en-US" sz="2000" b="1" dirty="0">
                <a:solidFill>
                  <a:srgbClr val="595959"/>
                </a:solidFill>
                <a:latin typeface="Calibri"/>
                <a:cs typeface="S-Core Dream 3 Light" pitchFamily="34" charset="0"/>
              </a:rPr>
              <a:t>어려웠던 부분 및 시간을</a:t>
            </a:r>
          </a:p>
          <a:p>
            <a:r>
              <a:rPr lang="en-US" sz="2000" b="1" dirty="0">
                <a:solidFill>
                  <a:srgbClr val="595959"/>
                </a:solidFill>
                <a:latin typeface="Calibri"/>
                <a:cs typeface="S-Core Dream 3 Light" pitchFamily="34" charset="0"/>
              </a:rPr>
              <a:t>많이 뺏긴 부분 보고</a:t>
            </a:r>
            <a:endParaRPr lang="en-US" b="1">
              <a:latin typeface="Calibri"/>
              <a:cs typeface="Calibri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6134524" y="2196905"/>
            <a:ext cx="1826190" cy="137143"/>
            <a:chOff x="16134524" y="2196905"/>
            <a:chExt cx="1826190" cy="13714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6134524" y="2196905"/>
              <a:ext cx="1826190" cy="1371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171022"/>
            <a:ext cx="6304762" cy="10685308"/>
            <a:chOff x="0" y="-171022"/>
            <a:chExt cx="6304762" cy="106853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171022"/>
              <a:ext cx="6304762" cy="1068530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-1192825" y="1795386"/>
            <a:ext cx="8911390" cy="458587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9200" b="1" dirty="0">
                <a:solidFill>
                  <a:srgbClr val="595959"/>
                </a:solidFill>
                <a:latin typeface="Calibri"/>
                <a:cs typeface="Noto Sans CJK KR Bold" pitchFamily="34" charset="0"/>
              </a:rPr>
              <a:t>01</a:t>
            </a:r>
            <a:endParaRPr lang="en-US" b="1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56242" y="3186340"/>
            <a:ext cx="13509651" cy="11233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6700" b="1" dirty="0">
                <a:solidFill>
                  <a:srgbClr val="595959"/>
                </a:solidFill>
                <a:latin typeface="Calibri"/>
                <a:cs typeface="Noto Sans CJK KR Bold" pitchFamily="34" charset="0"/>
              </a:rPr>
              <a:t>Spring Framework란?</a:t>
            </a:r>
            <a:endParaRPr lang="en-US" b="1">
              <a:latin typeface="Calibri"/>
              <a:cs typeface="Calibri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6134524" y="2196905"/>
            <a:ext cx="1826190" cy="137143"/>
            <a:chOff x="16134524" y="2196905"/>
            <a:chExt cx="1826190" cy="13714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6134524" y="2196905"/>
              <a:ext cx="1826190" cy="1371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5407" y="758981"/>
            <a:ext cx="8675708" cy="6924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900" b="1" dirty="0">
                <a:solidFill>
                  <a:srgbClr val="000000"/>
                </a:solidFill>
                <a:latin typeface="Calibri"/>
                <a:cs typeface="BM DoHyeon" pitchFamily="34" charset="0"/>
              </a:rPr>
              <a:t>Framework vs Library</a:t>
            </a:r>
            <a:endParaRPr lang="en-US" b="1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45" y="2013587"/>
            <a:ext cx="15372378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200" b="1" dirty="0">
                <a:solidFill>
                  <a:srgbClr val="000000"/>
                </a:solidFill>
                <a:latin typeface="Calibri"/>
                <a:cs typeface="BM DoHyeon" pitchFamily="34" charset="0"/>
              </a:rPr>
              <a:t>- </a:t>
            </a:r>
            <a:r>
              <a:rPr lang="en-US" sz="42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BM DoHyeon" pitchFamily="34" charset="0"/>
              </a:rPr>
              <a:t>Framework :</a:t>
            </a:r>
            <a:r>
              <a:rPr lang="en-US" sz="4200" b="1" dirty="0">
                <a:solidFill>
                  <a:srgbClr val="000000"/>
                </a:solidFill>
                <a:latin typeface="Calibri"/>
                <a:cs typeface="BM DoHyeon" pitchFamily="34" charset="0"/>
              </a:rPr>
              <a:t> 제어의 역전(IoC) 개념이 적용된 대표적인 기술</a:t>
            </a:r>
            <a:endParaRPr lang="en-US" b="1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645" y="3106260"/>
            <a:ext cx="12853145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200" b="1" dirty="0">
                <a:solidFill>
                  <a:srgbClr val="000000"/>
                </a:solidFill>
                <a:latin typeface="Calibri"/>
                <a:cs typeface="BM DoHyeon" pitchFamily="34" charset="0"/>
              </a:rPr>
              <a:t>- </a:t>
            </a:r>
            <a:r>
              <a:rPr lang="en-US" sz="42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BM DoHyeon" pitchFamily="34" charset="0"/>
              </a:rPr>
              <a:t>Library :</a:t>
            </a:r>
            <a:r>
              <a:rPr lang="en-US" sz="4200" b="1" dirty="0">
                <a:solidFill>
                  <a:srgbClr val="000000"/>
                </a:solidFill>
                <a:latin typeface="Calibri"/>
                <a:cs typeface="BM DoHyeon" pitchFamily="34" charset="0"/>
              </a:rPr>
              <a:t> 단순 활용가능한 도구들의 집합</a:t>
            </a:r>
            <a:endParaRPr lang="en-US" b="1">
              <a:latin typeface="Calibri"/>
              <a:cs typeface="Calibri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-227976" y="9572973"/>
            <a:ext cx="18741667" cy="861211"/>
            <a:chOff x="-227976" y="9572973"/>
            <a:chExt cx="18741667" cy="86121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27976" y="9572973"/>
              <a:ext cx="18741667" cy="86121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121132" y="4704163"/>
            <a:ext cx="3040554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200" b="1" dirty="0">
                <a:solidFill>
                  <a:srgbClr val="000000"/>
                </a:solidFill>
                <a:latin typeface="Calibri"/>
                <a:cs typeface="BM DoHyeon" pitchFamily="34" charset="0"/>
              </a:rPr>
              <a:t>- 차이점</a:t>
            </a:r>
            <a:endParaRPr lang="en-US" b="1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29452" y="5555004"/>
            <a:ext cx="14598236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200" b="1" dirty="0">
                <a:solidFill>
                  <a:schemeClr val="accent4">
                    <a:lumMod val="75000"/>
                  </a:schemeClr>
                </a:solidFill>
                <a:latin typeface="Calibri"/>
                <a:cs typeface="BM DoHyeon" pitchFamily="34" charset="0"/>
              </a:rPr>
              <a:t>애플리케이션의 흐름을 누가 쥐고 있느냐</a:t>
            </a:r>
            <a:endParaRPr lang="en-US" b="1">
              <a:solidFill>
                <a:schemeClr val="accent4">
                  <a:lumMod val="75000"/>
                </a:schemeClr>
              </a:solidFill>
              <a:latin typeface="Calibri"/>
              <a:cs typeface="Calibri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5BD9492-07E2-C202-87CA-C0B2E6A420CD}"/>
              </a:ext>
            </a:extLst>
          </p:cNvPr>
          <p:cNvGrpSpPr/>
          <p:nvPr/>
        </p:nvGrpSpPr>
        <p:grpSpPr>
          <a:xfrm>
            <a:off x="2306375" y="6494854"/>
            <a:ext cx="13758685" cy="1384995"/>
            <a:chOff x="2020625" y="6513904"/>
            <a:chExt cx="13758685" cy="1384995"/>
          </a:xfrm>
        </p:grpSpPr>
        <p:sp>
          <p:nvSpPr>
            <p:cNvPr id="10" name="Object 10"/>
            <p:cNvSpPr txBox="1"/>
            <p:nvPr/>
          </p:nvSpPr>
          <p:spPr>
            <a:xfrm>
              <a:off x="2020625" y="6513904"/>
              <a:ext cx="5763468" cy="138499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4200" b="1" dirty="0">
                  <a:solidFill>
                    <a:schemeClr val="accent6">
                      <a:lumMod val="75000"/>
                    </a:schemeClr>
                  </a:solidFill>
                  <a:latin typeface="Calibri"/>
                  <a:cs typeface="BM DoHyeon" pitchFamily="34" charset="0"/>
                </a:rPr>
                <a:t>Framework</a:t>
              </a:r>
            </a:p>
            <a:p>
              <a:pPr algn="ctr"/>
              <a:r>
                <a:rPr lang="en-US" sz="4200" b="1" dirty="0">
                  <a:solidFill>
                    <a:srgbClr val="000000"/>
                  </a:solidFill>
                  <a:latin typeface="Calibri"/>
                  <a:cs typeface="BM DoHyeon" pitchFamily="34" charset="0"/>
                </a:rPr>
                <a:t>주도권 : 프레임워크</a:t>
              </a:r>
              <a:endParaRPr lang="en-US" b="1">
                <a:latin typeface="Calibri"/>
                <a:cs typeface="Calibri"/>
              </a:endParaRPr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10501617" y="6513904"/>
              <a:ext cx="5277693" cy="138499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4200" b="1" dirty="0">
                  <a:solidFill>
                    <a:schemeClr val="accent5">
                      <a:lumMod val="75000"/>
                    </a:schemeClr>
                  </a:solidFill>
                  <a:latin typeface="Calibri"/>
                  <a:cs typeface="BM DoHyeon" pitchFamily="34" charset="0"/>
                </a:rPr>
                <a:t>Library</a:t>
              </a:r>
            </a:p>
            <a:p>
              <a:pPr algn="ctr"/>
              <a:r>
                <a:rPr lang="en-US" sz="4200" b="1" dirty="0">
                  <a:solidFill>
                    <a:srgbClr val="000000"/>
                  </a:solidFill>
                  <a:latin typeface="Calibri"/>
                  <a:cs typeface="BM DoHyeon" pitchFamily="34" charset="0"/>
                </a:rPr>
                <a:t>주도권 : 사용자</a:t>
              </a:r>
              <a:endParaRPr lang="en-US" b="1">
                <a:latin typeface="Calibri"/>
                <a:cs typeface="Calibri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F6AAD99C-8E45-9277-1A54-1DDCD3390A55}"/>
              </a:ext>
            </a:extLst>
          </p:cNvPr>
          <p:cNvGrpSpPr/>
          <p:nvPr/>
        </p:nvGrpSpPr>
        <p:grpSpPr>
          <a:xfrm>
            <a:off x="1249256" y="8120915"/>
            <a:ext cx="16301704" cy="1154470"/>
            <a:chOff x="963506" y="8139965"/>
            <a:chExt cx="16301704" cy="1154470"/>
          </a:xfrm>
        </p:grpSpPr>
        <p:sp>
          <p:nvSpPr>
            <p:cNvPr id="12" name="Object 12"/>
            <p:cNvSpPr txBox="1"/>
            <p:nvPr/>
          </p:nvSpPr>
          <p:spPr>
            <a:xfrm>
              <a:off x="963506" y="8155662"/>
              <a:ext cx="8282527" cy="113877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400" b="1" dirty="0">
                  <a:solidFill>
                    <a:srgbClr val="000000"/>
                  </a:solidFill>
                  <a:latin typeface="Calibri"/>
                  <a:cs typeface="BM DoHyeon" pitchFamily="34" charset="0"/>
                </a:rPr>
                <a:t>전체적인 흐름을 스스로가 쥐고 있으며</a:t>
              </a:r>
            </a:p>
            <a:p>
              <a:pPr algn="ctr"/>
              <a:r>
                <a:rPr lang="en-US" sz="3400" b="1" dirty="0">
                  <a:solidFill>
                    <a:srgbClr val="000000"/>
                  </a:solidFill>
                  <a:latin typeface="Calibri"/>
                  <a:cs typeface="BM DoHyeon" pitchFamily="34" charset="0"/>
                </a:rPr>
                <a:t>사용자는 그 안에서 필요한 코드 입력</a:t>
              </a:r>
              <a:endParaRPr lang="en-US" b="1">
                <a:latin typeface="Calibri"/>
                <a:cs typeface="Calibri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8672817" y="8139965"/>
              <a:ext cx="8592393" cy="115306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400" b="1" dirty="0">
                  <a:solidFill>
                    <a:srgbClr val="000000"/>
                  </a:solidFill>
                  <a:latin typeface="Calibri"/>
                  <a:cs typeface="BM DoHyeon" pitchFamily="34" charset="0"/>
                </a:rPr>
                <a:t>사용자가 전체적인 흐름을 만들며</a:t>
              </a:r>
            </a:p>
            <a:p>
              <a:pPr algn="ctr"/>
              <a:r>
                <a:rPr lang="en-US" sz="3400" b="1" dirty="0">
                  <a:solidFill>
                    <a:srgbClr val="000000"/>
                  </a:solidFill>
                  <a:latin typeface="Calibri"/>
                  <a:cs typeface="BM DoHyeon" pitchFamily="34" charset="0"/>
                </a:rPr>
                <a:t>라이브러리를 사용하고 호출</a:t>
              </a:r>
              <a:endParaRPr lang="en-US" b="1">
                <a:latin typeface="Calibri"/>
                <a:cs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214" y="-36"/>
            <a:ext cx="18355905" cy="6731206"/>
            <a:chOff x="-381548" y="-142911"/>
            <a:chExt cx="18741667" cy="68740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81548" y="-142911"/>
              <a:ext cx="18741667" cy="687408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11855" y="1006085"/>
            <a:ext cx="8675708" cy="6924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900" b="1" dirty="0">
                <a:solidFill>
                  <a:srgbClr val="000000"/>
                </a:solidFill>
                <a:latin typeface="Calibri"/>
                <a:cs typeface="BM DoHyeon" pitchFamily="34" charset="0"/>
              </a:rPr>
              <a:t>Spring Framework란?</a:t>
            </a:r>
            <a:endParaRPr lang="en-US" b="1">
              <a:latin typeface="Calibri"/>
              <a:cs typeface="Calibri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6134524" y="2196905"/>
            <a:ext cx="1826190" cy="137143"/>
            <a:chOff x="16134524" y="2196905"/>
            <a:chExt cx="1826190" cy="13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6134524" y="2196905"/>
              <a:ext cx="1826190" cy="13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-1942460" y="4125187"/>
            <a:ext cx="21863490" cy="184665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5700" b="1" dirty="0">
                <a:solidFill>
                  <a:srgbClr val="000000"/>
                </a:solidFill>
                <a:latin typeface="Calibri"/>
                <a:cs typeface="BM DoHyeon" pitchFamily="34" charset="0"/>
              </a:rPr>
              <a:t>자바 엔터프라이즈 개발을 편하게 해주는</a:t>
            </a:r>
          </a:p>
          <a:p>
            <a:pPr algn="ctr"/>
            <a:r>
              <a:rPr lang="en-US" sz="5700" b="1" dirty="0">
                <a:solidFill>
                  <a:srgbClr val="000000"/>
                </a:solidFill>
                <a:latin typeface="Calibri"/>
                <a:cs typeface="BM DoHyeon" pitchFamily="34" charset="0"/>
              </a:rPr>
              <a:t>오픈 소스 경량급 애플리케이션 프레임워크</a:t>
            </a:r>
            <a:endParaRPr lang="en-US" b="1">
              <a:latin typeface="Calibri"/>
              <a:cs typeface="Calibri"/>
            </a:endParaRPr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BB555BE7-956A-FA2C-CFD1-AA3B2B8F9399}"/>
              </a:ext>
            </a:extLst>
          </p:cNvPr>
          <p:cNvSpPr txBox="1"/>
          <p:nvPr/>
        </p:nvSpPr>
        <p:spPr>
          <a:xfrm>
            <a:off x="3829690" y="4115662"/>
            <a:ext cx="6547290" cy="9694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5700" b="1" dirty="0" err="1">
                <a:solidFill>
                  <a:srgbClr val="F79646"/>
                </a:solidFill>
                <a:latin typeface="Calibri"/>
                <a:cs typeface="BM DoHyeon" pitchFamily="34" charset="0"/>
              </a:rPr>
              <a:t>엔터프라이즈</a:t>
            </a:r>
            <a:r>
              <a:rPr lang="en-US" sz="5700" b="1" dirty="0">
                <a:solidFill>
                  <a:srgbClr val="F79646"/>
                </a:solidFill>
                <a:latin typeface="Calibri"/>
                <a:cs typeface="BM DoHyeon" pitchFamily="34" charset="0"/>
              </a:rPr>
              <a:t> </a:t>
            </a:r>
            <a:r>
              <a:rPr lang="ko-KR" altLang="en-US" sz="5700" b="1" dirty="0">
                <a:solidFill>
                  <a:srgbClr val="F79646"/>
                </a:solidFill>
                <a:latin typeface="Calibri"/>
                <a:cs typeface="BM DoHyeon" pitchFamily="34" charset="0"/>
              </a:rPr>
              <a:t>개발</a:t>
            </a:r>
            <a:endParaRPr lang="en-US" sz="5700" b="1" dirty="0">
              <a:solidFill>
                <a:srgbClr val="F79646"/>
              </a:solidFill>
              <a:latin typeface="Calibri"/>
              <a:cs typeface="Calibri"/>
            </a:endParaRPr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25C0E38E-74F6-2D13-B9EA-F7FC139D88D4}"/>
              </a:ext>
            </a:extLst>
          </p:cNvPr>
          <p:cNvSpPr txBox="1"/>
          <p:nvPr/>
        </p:nvSpPr>
        <p:spPr>
          <a:xfrm>
            <a:off x="1872302" y="4977675"/>
            <a:ext cx="5932928" cy="9694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5700" b="1" dirty="0" err="1">
                <a:solidFill>
                  <a:srgbClr val="8064A2"/>
                </a:solidFill>
                <a:latin typeface="Calibri"/>
                <a:cs typeface="BM DoHyeon" pitchFamily="34" charset="0"/>
              </a:rPr>
              <a:t>오픈</a:t>
            </a:r>
            <a:r>
              <a:rPr lang="en-US" sz="5700" b="1" dirty="0">
                <a:solidFill>
                  <a:srgbClr val="8064A2"/>
                </a:solidFill>
                <a:latin typeface="Calibri"/>
                <a:cs typeface="BM DoHyeon" pitchFamily="34" charset="0"/>
              </a:rPr>
              <a:t> </a:t>
            </a:r>
            <a:r>
              <a:rPr lang="en-US" sz="5700" b="1" dirty="0" err="1">
                <a:solidFill>
                  <a:srgbClr val="8064A2"/>
                </a:solidFill>
                <a:latin typeface="Calibri"/>
                <a:cs typeface="BM DoHyeon" pitchFamily="34" charset="0"/>
              </a:rPr>
              <a:t>소스</a:t>
            </a:r>
            <a:r>
              <a:rPr lang="en-US" sz="5700" b="1" dirty="0">
                <a:solidFill>
                  <a:srgbClr val="8064A2"/>
                </a:solidFill>
                <a:latin typeface="Calibri"/>
                <a:cs typeface="BM DoHyeon" pitchFamily="34" charset="0"/>
              </a:rPr>
              <a:t> </a:t>
            </a:r>
            <a:r>
              <a:rPr lang="en-US" sz="5700" b="1" dirty="0" err="1">
                <a:solidFill>
                  <a:srgbClr val="8064A2"/>
                </a:solidFill>
                <a:latin typeface="Calibri"/>
                <a:cs typeface="BM DoHyeon" pitchFamily="34" charset="0"/>
              </a:rPr>
              <a:t>경량급</a:t>
            </a:r>
            <a:endParaRPr lang="en-US" b="1" dirty="0" err="1">
              <a:solidFill>
                <a:srgbClr val="8064A2"/>
              </a:solidFill>
              <a:latin typeface="Calibri"/>
              <a:cs typeface="Calibri"/>
            </a:endParaRP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0329A173-16FC-E9E8-E7D4-A409A179FEDE}"/>
              </a:ext>
            </a:extLst>
          </p:cNvPr>
          <p:cNvSpPr txBox="1"/>
          <p:nvPr/>
        </p:nvSpPr>
        <p:spPr>
          <a:xfrm>
            <a:off x="7530152" y="4977675"/>
            <a:ext cx="8461815" cy="9694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5700" b="1" dirty="0" err="1">
                <a:solidFill>
                  <a:srgbClr val="4BACC6"/>
                </a:solidFill>
                <a:latin typeface="Calibri"/>
                <a:cs typeface="BM DoHyeon" pitchFamily="34" charset="0"/>
              </a:rPr>
              <a:t>애플리케이션</a:t>
            </a:r>
            <a:r>
              <a:rPr lang="en-US" sz="5700" b="1" dirty="0">
                <a:solidFill>
                  <a:srgbClr val="4BACC6"/>
                </a:solidFill>
                <a:latin typeface="Calibri"/>
                <a:cs typeface="BM DoHyeon" pitchFamily="34" charset="0"/>
              </a:rPr>
              <a:t> </a:t>
            </a:r>
            <a:r>
              <a:rPr lang="en-US" sz="5700" b="1" dirty="0" err="1">
                <a:solidFill>
                  <a:srgbClr val="4BACC6"/>
                </a:solidFill>
                <a:latin typeface="Calibri"/>
                <a:cs typeface="BM DoHyeon" pitchFamily="34" charset="0"/>
              </a:rPr>
              <a:t>프레임워크</a:t>
            </a:r>
            <a:endParaRPr lang="en-US" b="1" dirty="0" err="1">
              <a:solidFill>
                <a:srgbClr val="4BACC6"/>
              </a:solidFill>
              <a:latin typeface="Calibri"/>
              <a:cs typeface="Calibri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9D0C67C-A006-96B7-A926-5E4E93AB2557}"/>
              </a:ext>
            </a:extLst>
          </p:cNvPr>
          <p:cNvGrpSpPr/>
          <p:nvPr/>
        </p:nvGrpSpPr>
        <p:grpSpPr>
          <a:xfrm>
            <a:off x="5693853" y="2449126"/>
            <a:ext cx="13602929" cy="1431357"/>
            <a:chOff x="5693853" y="2449126"/>
            <a:chExt cx="13602929" cy="1431357"/>
          </a:xfrm>
        </p:grpSpPr>
        <p:sp>
          <p:nvSpPr>
            <p:cNvPr id="10" name="Object 10"/>
            <p:cNvSpPr txBox="1"/>
            <p:nvPr/>
          </p:nvSpPr>
          <p:spPr>
            <a:xfrm>
              <a:off x="6624264" y="2449126"/>
              <a:ext cx="12672518" cy="101566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3000" b="1" dirty="0">
                  <a:solidFill>
                    <a:srgbClr val="000000"/>
                  </a:solidFill>
                  <a:latin typeface="Calibri"/>
                  <a:cs typeface="BM DoHyeon" pitchFamily="34" charset="0"/>
                </a:rPr>
                <a:t>대규모 데이터 처리 및 트랜잭션이 동시에</a:t>
              </a:r>
            </a:p>
            <a:p>
              <a:r>
                <a:rPr lang="en-US" sz="3000" b="1" dirty="0">
                  <a:solidFill>
                    <a:srgbClr val="000000"/>
                  </a:solidFill>
                  <a:latin typeface="Calibri"/>
                  <a:cs typeface="BM DoHyeon" pitchFamily="34" charset="0"/>
                </a:rPr>
                <a:t>여러 사용자로 부터 행해지는 큰 규모의 개발 환경</a:t>
              </a:r>
              <a:endParaRPr lang="en-US" b="1">
                <a:latin typeface="Calibri"/>
                <a:cs typeface="Calibri"/>
              </a:endParaRPr>
            </a:p>
          </p:txBody>
        </p:sp>
        <p:sp>
          <p:nvSpPr>
            <p:cNvPr id="4" name="화살표: 굽음 3">
              <a:extLst>
                <a:ext uri="{FF2B5EF4-FFF2-40B4-BE49-F238E27FC236}">
                  <a16:creationId xmlns:a16="http://schemas.microsoft.com/office/drawing/2014/main" id="{3D470983-2915-8882-F65C-649237FAC808}"/>
                </a:ext>
              </a:extLst>
            </p:cNvPr>
            <p:cNvSpPr/>
            <p:nvPr/>
          </p:nvSpPr>
          <p:spPr>
            <a:xfrm>
              <a:off x="5693853" y="2723196"/>
              <a:ext cx="814387" cy="1157287"/>
            </a:xfrm>
            <a:prstGeom prst="ben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2696C25-0A4D-AD21-D7C4-93D813B1E434}"/>
              </a:ext>
            </a:extLst>
          </p:cNvPr>
          <p:cNvGrpSpPr/>
          <p:nvPr/>
        </p:nvGrpSpPr>
        <p:grpSpPr>
          <a:xfrm>
            <a:off x="1701456" y="5949696"/>
            <a:ext cx="13826795" cy="2085424"/>
            <a:chOff x="1701456" y="5949696"/>
            <a:chExt cx="13826795" cy="2085424"/>
          </a:xfrm>
        </p:grpSpPr>
        <p:sp>
          <p:nvSpPr>
            <p:cNvPr id="12" name="Object 12"/>
            <p:cNvSpPr txBox="1"/>
            <p:nvPr/>
          </p:nvSpPr>
          <p:spPr>
            <a:xfrm>
              <a:off x="1701456" y="7019457"/>
              <a:ext cx="13826795" cy="101566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3000" b="1" dirty="0">
                  <a:solidFill>
                    <a:srgbClr val="000000"/>
                  </a:solidFill>
                  <a:latin typeface="Calibri"/>
                  <a:cs typeface="BM DoHyeon" pitchFamily="34" charset="0"/>
                </a:rPr>
                <a:t>EJB </a:t>
              </a:r>
              <a:r>
                <a:rPr lang="ko-KR" altLang="en-US" sz="3000" b="1" dirty="0">
                  <a:solidFill>
                    <a:srgbClr val="000000"/>
                  </a:solidFill>
                  <a:latin typeface="Calibri"/>
                  <a:cs typeface="BM DoHyeon" pitchFamily="34" charset="0"/>
                </a:rPr>
                <a:t>등</a:t>
              </a:r>
              <a:r>
                <a:rPr lang="en-US" sz="3000" b="1" dirty="0">
                  <a:solidFill>
                    <a:srgbClr val="000000"/>
                  </a:solidFill>
                  <a:latin typeface="Calibri"/>
                  <a:cs typeface="BM DoHyeon" pitchFamily="34" charset="0"/>
                </a:rPr>
                <a:t> </a:t>
              </a:r>
              <a:r>
                <a:rPr lang="en-US" sz="3000" b="1" dirty="0" err="1">
                  <a:solidFill>
                    <a:srgbClr val="000000"/>
                  </a:solidFill>
                  <a:latin typeface="Calibri"/>
                  <a:cs typeface="BM DoHyeon" pitchFamily="34" charset="0"/>
                </a:rPr>
                <a:t>기존</a:t>
              </a:r>
              <a:r>
                <a:rPr lang="en-US" sz="3000" b="1" dirty="0">
                  <a:solidFill>
                    <a:srgbClr val="000000"/>
                  </a:solidFill>
                  <a:latin typeface="Calibri"/>
                  <a:cs typeface="BM DoHyeon" pitchFamily="34" charset="0"/>
                </a:rPr>
                <a:t> </a:t>
              </a:r>
              <a:r>
                <a:rPr lang="ko-KR" altLang="en-US" sz="3000" b="1" dirty="0">
                  <a:solidFill>
                    <a:srgbClr val="000000"/>
                  </a:solidFill>
                  <a:latin typeface="Calibri"/>
                  <a:cs typeface="BM DoHyeon" pitchFamily="34" charset="0"/>
                </a:rPr>
                <a:t>프레임워크에</a:t>
              </a:r>
              <a:r>
                <a:rPr lang="en-US" sz="3000" b="1" dirty="0">
                  <a:solidFill>
                    <a:srgbClr val="000000"/>
                  </a:solidFill>
                  <a:latin typeface="Calibri"/>
                  <a:cs typeface="BM DoHyeon" pitchFamily="34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Calibri"/>
                  <a:cs typeface="BM DoHyeon" pitchFamily="34" charset="0"/>
                </a:rPr>
                <a:t>비해</a:t>
              </a:r>
              <a:r>
                <a:rPr lang="en-US" sz="3000" b="1" dirty="0">
                  <a:solidFill>
                    <a:srgbClr val="000000"/>
                  </a:solidFill>
                  <a:latin typeface="Calibri"/>
                  <a:cs typeface="BM DoHyeon" pitchFamily="34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Calibri"/>
                  <a:cs typeface="BM DoHyeon" pitchFamily="34" charset="0"/>
                </a:rPr>
                <a:t>코드량이</a:t>
              </a:r>
              <a:r>
                <a:rPr lang="en-US" sz="3000" b="1" dirty="0">
                  <a:solidFill>
                    <a:srgbClr val="000000"/>
                  </a:solidFill>
                  <a:latin typeface="Calibri"/>
                  <a:cs typeface="BM DoHyeon" pitchFamily="34" charset="0"/>
                </a:rPr>
                <a:t> </a:t>
              </a:r>
              <a:r>
                <a:rPr lang="ko-KR" altLang="en-US" sz="3000" b="1" dirty="0">
                  <a:solidFill>
                    <a:srgbClr val="000000"/>
                  </a:solidFill>
                  <a:latin typeface="Calibri"/>
                  <a:cs typeface="BM DoHyeon" pitchFamily="34" charset="0"/>
                </a:rPr>
                <a:t>적고</a:t>
              </a:r>
              <a:r>
                <a:rPr lang="en-US" sz="3000" b="1" dirty="0">
                  <a:solidFill>
                    <a:srgbClr val="000000"/>
                  </a:solidFill>
                  <a:latin typeface="Calibri"/>
                  <a:cs typeface="BM DoHyeon" pitchFamily="34" charset="0"/>
                </a:rPr>
                <a:t> </a:t>
              </a:r>
              <a:r>
                <a:rPr lang="ko-KR" altLang="en-US" sz="3000" b="1" dirty="0">
                  <a:solidFill>
                    <a:srgbClr val="000000"/>
                  </a:solidFill>
                  <a:latin typeface="Calibri"/>
                  <a:cs typeface="BM DoHyeon" pitchFamily="34" charset="0"/>
                </a:rPr>
                <a:t>단순,</a:t>
              </a:r>
            </a:p>
            <a:p>
              <a:r>
                <a:rPr lang="ko-KR" altLang="en-US" sz="3000" b="1" dirty="0">
                  <a:latin typeface="Calibri"/>
                  <a:cs typeface="Calibri"/>
                </a:rPr>
                <a:t>누구나 자유롭게 확인, 수정, 배포 가능</a:t>
              </a:r>
            </a:p>
          </p:txBody>
        </p:sp>
        <p:sp>
          <p:nvSpPr>
            <p:cNvPr id="8" name="화살표: 아래쪽 7">
              <a:extLst>
                <a:ext uri="{FF2B5EF4-FFF2-40B4-BE49-F238E27FC236}">
                  <a16:creationId xmlns:a16="http://schemas.microsoft.com/office/drawing/2014/main" id="{3C75B1EC-9E23-2ECB-ED67-57EBC147C9F1}"/>
                </a:ext>
              </a:extLst>
            </p:cNvPr>
            <p:cNvSpPr/>
            <p:nvPr/>
          </p:nvSpPr>
          <p:spPr>
            <a:xfrm>
              <a:off x="4501134" y="5949696"/>
              <a:ext cx="742950" cy="819150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2891C3B-5679-91A8-10DC-DB439307F247}"/>
              </a:ext>
            </a:extLst>
          </p:cNvPr>
          <p:cNvGrpSpPr/>
          <p:nvPr/>
        </p:nvGrpSpPr>
        <p:grpSpPr>
          <a:xfrm>
            <a:off x="2786857" y="6083045"/>
            <a:ext cx="13826795" cy="3405850"/>
            <a:chOff x="2786857" y="6083045"/>
            <a:chExt cx="13826795" cy="3405850"/>
          </a:xfrm>
        </p:grpSpPr>
        <p:sp>
          <p:nvSpPr>
            <p:cNvPr id="11" name="Object 11"/>
            <p:cNvSpPr txBox="1"/>
            <p:nvPr/>
          </p:nvSpPr>
          <p:spPr>
            <a:xfrm>
              <a:off x="2786857" y="8473232"/>
              <a:ext cx="13826795" cy="101566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r"/>
              <a:r>
                <a:rPr lang="en-US" sz="3000" b="1" dirty="0">
                  <a:solidFill>
                    <a:srgbClr val="000000"/>
                  </a:solidFill>
                  <a:latin typeface="Calibri"/>
                  <a:cs typeface="BM DoHyeon" pitchFamily="34" charset="0"/>
                </a:rPr>
                <a:t>특정 계층이나, 기술, 업무 분야에 국한되지 않고</a:t>
              </a:r>
            </a:p>
            <a:p>
              <a:pPr algn="r"/>
              <a:r>
                <a:rPr lang="en-US" sz="3000" b="1" dirty="0">
                  <a:solidFill>
                    <a:srgbClr val="000000"/>
                  </a:solidFill>
                  <a:latin typeface="Calibri"/>
                  <a:cs typeface="BM DoHyeon" pitchFamily="34" charset="0"/>
                </a:rPr>
                <a:t>애플리케이션 전 영역을 포괄하는 범용적인 프레임워크</a:t>
              </a:r>
              <a:endParaRPr lang="en-US" b="1">
                <a:latin typeface="Calibri"/>
                <a:cs typeface="Calibri"/>
              </a:endParaRPr>
            </a:p>
          </p:txBody>
        </p:sp>
        <p:sp>
          <p:nvSpPr>
            <p:cNvPr id="21" name="화살표: 아래쪽 20">
              <a:extLst>
                <a:ext uri="{FF2B5EF4-FFF2-40B4-BE49-F238E27FC236}">
                  <a16:creationId xmlns:a16="http://schemas.microsoft.com/office/drawing/2014/main" id="{CADB4E54-8048-B832-BED7-C32DCDD98903}"/>
                </a:ext>
              </a:extLst>
            </p:cNvPr>
            <p:cNvSpPr/>
            <p:nvPr/>
          </p:nvSpPr>
          <p:spPr>
            <a:xfrm>
              <a:off x="12978384" y="6083045"/>
              <a:ext cx="742950" cy="2190750"/>
            </a:xfrm>
            <a:prstGeom prst="down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5410" y="758982"/>
            <a:ext cx="9612664" cy="6924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900" b="1" dirty="0">
                <a:solidFill>
                  <a:srgbClr val="000000"/>
                </a:solidFill>
                <a:latin typeface="Calibri"/>
                <a:cs typeface="BM DoHyeon" pitchFamily="34" charset="0"/>
              </a:rPr>
              <a:t>Spring Framework의 특징</a:t>
            </a:r>
            <a:endParaRPr lang="en-US" b="1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7160" y="2123489"/>
            <a:ext cx="14561548" cy="8463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900" b="1" dirty="0">
                <a:solidFill>
                  <a:srgbClr val="000000"/>
                </a:solidFill>
                <a:latin typeface="Calibri"/>
                <a:cs typeface="BM DoHyeon" pitchFamily="34" charset="0"/>
              </a:rPr>
              <a:t>1) </a:t>
            </a:r>
            <a:r>
              <a:rPr lang="en-US" sz="4900" b="1" dirty="0" err="1">
                <a:solidFill>
                  <a:srgbClr val="000000"/>
                </a:solidFill>
                <a:latin typeface="Calibri"/>
                <a:cs typeface="BM DoHyeon" pitchFamily="34" charset="0"/>
              </a:rPr>
              <a:t>경량</a:t>
            </a:r>
            <a:r>
              <a:rPr lang="en-US" sz="4900" b="1" dirty="0">
                <a:solidFill>
                  <a:srgbClr val="000000"/>
                </a:solidFill>
                <a:latin typeface="Calibri"/>
                <a:cs typeface="BM DoHyeon" pitchFamily="34" charset="0"/>
              </a:rPr>
              <a:t> </a:t>
            </a:r>
            <a:r>
              <a:rPr lang="en-US" sz="4900" b="1" dirty="0" err="1">
                <a:solidFill>
                  <a:srgbClr val="000000"/>
                </a:solidFill>
                <a:latin typeface="Calibri"/>
                <a:cs typeface="BM DoHyeon" pitchFamily="34" charset="0"/>
              </a:rPr>
              <a:t>컨테이너</a:t>
            </a:r>
            <a:endParaRPr lang="en-US" sz="4900" b="1">
              <a:latin typeface="Calibri"/>
              <a:cs typeface="Calibri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-227976" y="9572973"/>
            <a:ext cx="18741667" cy="861211"/>
            <a:chOff x="-227976" y="9572973"/>
            <a:chExt cx="18741667" cy="86121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27976" y="9572973"/>
              <a:ext cx="18741667" cy="86121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357160" y="3847094"/>
            <a:ext cx="14561548" cy="8463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900" b="1" dirty="0">
                <a:solidFill>
                  <a:srgbClr val="000000"/>
                </a:solidFill>
                <a:latin typeface="Calibri"/>
                <a:cs typeface="BM DoHyeon" pitchFamily="34" charset="0"/>
              </a:rPr>
              <a:t>2) </a:t>
            </a:r>
            <a:r>
              <a:rPr lang="en-US" sz="4900" b="1" dirty="0">
                <a:solidFill>
                  <a:srgbClr val="000000"/>
                </a:solidFill>
                <a:latin typeface="Calibri"/>
                <a:cs typeface="Calibri"/>
              </a:rPr>
              <a:t>DI</a:t>
            </a:r>
            <a:r>
              <a:rPr lang="ko-KR" altLang="en-US" sz="4900" b="1" dirty="0" err="1">
                <a:solidFill>
                  <a:srgbClr val="000000"/>
                </a:solidFill>
                <a:latin typeface="Calibri"/>
                <a:cs typeface="Calibri"/>
              </a:rPr>
              <a:t>를</a:t>
            </a:r>
            <a:r>
              <a:rPr lang="en-US" sz="490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ko-KR" altLang="en-US" sz="4900" b="1" dirty="0">
                <a:solidFill>
                  <a:srgbClr val="000000"/>
                </a:solidFill>
                <a:latin typeface="Calibri"/>
                <a:cs typeface="Calibri"/>
              </a:rPr>
              <a:t>통한</a:t>
            </a:r>
            <a:r>
              <a:rPr lang="en-US" sz="490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ko-KR" altLang="en-US" sz="4900" b="1" dirty="0">
                <a:solidFill>
                  <a:srgbClr val="000000"/>
                </a:solidFill>
                <a:latin typeface="Calibri"/>
                <a:cs typeface="Calibri"/>
              </a:rPr>
              <a:t>객체</a:t>
            </a:r>
            <a:r>
              <a:rPr lang="en-US" sz="490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ko-KR" altLang="en-US" sz="4900" b="1" dirty="0">
                <a:solidFill>
                  <a:srgbClr val="000000"/>
                </a:solidFill>
                <a:latin typeface="Calibri"/>
                <a:cs typeface="Calibri"/>
              </a:rPr>
              <a:t>간의</a:t>
            </a:r>
            <a:r>
              <a:rPr lang="en-US" sz="490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ko-KR" altLang="en-US" sz="4900" b="1" dirty="0">
                <a:solidFill>
                  <a:srgbClr val="000000"/>
                </a:solidFill>
                <a:latin typeface="Calibri"/>
                <a:cs typeface="Calibri"/>
              </a:rPr>
              <a:t>관계</a:t>
            </a:r>
            <a:r>
              <a:rPr lang="en-US" sz="490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ko-KR" altLang="en-US" sz="4900" b="1" dirty="0">
                <a:solidFill>
                  <a:srgbClr val="000000"/>
                </a:solidFill>
                <a:latin typeface="Calibri"/>
                <a:cs typeface="Calibri"/>
              </a:rPr>
              <a:t>구성</a:t>
            </a:r>
            <a:endParaRPr lang="en-US" sz="4900" b="1">
              <a:ea typeface="+mn-lt"/>
              <a:cs typeface="+mn-l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7160" y="5568927"/>
            <a:ext cx="14561548" cy="8463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900" b="1" dirty="0">
                <a:solidFill>
                  <a:srgbClr val="000000"/>
                </a:solidFill>
                <a:latin typeface="Calibri"/>
                <a:cs typeface="BM DoHyeon" pitchFamily="34" charset="0"/>
              </a:rPr>
              <a:t>3) </a:t>
            </a:r>
            <a:r>
              <a:rPr lang="en-US" sz="4900" b="1" dirty="0">
                <a:solidFill>
                  <a:srgbClr val="000000"/>
                </a:solidFill>
                <a:latin typeface="Calibri"/>
                <a:cs typeface="Calibri"/>
              </a:rPr>
              <a:t>POJO </a:t>
            </a:r>
            <a:r>
              <a:rPr lang="ko-KR" altLang="en-US" sz="4900" b="1" dirty="0">
                <a:solidFill>
                  <a:srgbClr val="000000"/>
                </a:solidFill>
                <a:latin typeface="Calibri"/>
                <a:cs typeface="Calibri"/>
              </a:rPr>
              <a:t>기반의</a:t>
            </a:r>
            <a:r>
              <a:rPr lang="en-US" sz="4900" b="1" dirty="0">
                <a:solidFill>
                  <a:srgbClr val="000000"/>
                </a:solidFill>
                <a:latin typeface="Calibri"/>
                <a:cs typeface="Calibri"/>
              </a:rPr>
              <a:t> </a:t>
            </a:r>
            <a:r>
              <a:rPr lang="ko-KR" altLang="en-US" sz="4900" b="1" dirty="0">
                <a:solidFill>
                  <a:srgbClr val="000000"/>
                </a:solidFill>
                <a:latin typeface="Calibri"/>
                <a:cs typeface="Calibri"/>
              </a:rPr>
              <a:t>구성</a:t>
            </a:r>
            <a:r>
              <a:rPr lang="en-US" sz="4900" b="1" dirty="0">
                <a:solidFill>
                  <a:srgbClr val="000000"/>
                </a:solidFill>
                <a:latin typeface="Calibri"/>
                <a:cs typeface="BM DoHyeon" pitchFamily="34" charset="0"/>
              </a:rPr>
              <a:t> </a:t>
            </a:r>
            <a:endParaRPr lang="en-US" b="1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7162" y="7292530"/>
            <a:ext cx="15302858" cy="8463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900" b="1" dirty="0">
                <a:solidFill>
                  <a:srgbClr val="000000"/>
                </a:solidFill>
                <a:latin typeface="Calibri"/>
                <a:cs typeface="BM DoHyeon" pitchFamily="34" charset="0"/>
              </a:rPr>
              <a:t>4) 관점 지향 프로그래밍(AOP)를 지원</a:t>
            </a:r>
            <a:endParaRPr lang="en-US" b="1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5410" y="758982"/>
            <a:ext cx="9612664" cy="6924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900" b="1" dirty="0">
                <a:solidFill>
                  <a:srgbClr val="000000"/>
                </a:solidFill>
                <a:latin typeface="Calibri"/>
                <a:cs typeface="BM DoHyeon" pitchFamily="34" charset="0"/>
              </a:rPr>
              <a:t>Spring Framework의 특징</a:t>
            </a:r>
            <a:endParaRPr lang="en-US" b="1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9510" y="1902509"/>
            <a:ext cx="14561548" cy="8463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900" b="1" dirty="0">
                <a:solidFill>
                  <a:srgbClr val="000000"/>
                </a:solidFill>
                <a:latin typeface="Calibri"/>
                <a:cs typeface="BM DoHyeon" pitchFamily="34" charset="0"/>
              </a:rPr>
              <a:t>1) </a:t>
            </a:r>
            <a:r>
              <a:rPr lang="en-US" sz="4900" b="1" dirty="0" err="1">
                <a:solidFill>
                  <a:srgbClr val="000000"/>
                </a:solidFill>
                <a:latin typeface="Calibri"/>
                <a:cs typeface="BM DoHyeon" pitchFamily="34" charset="0"/>
              </a:rPr>
              <a:t>경량</a:t>
            </a:r>
            <a:r>
              <a:rPr lang="en-US" sz="4900" b="1" dirty="0">
                <a:solidFill>
                  <a:srgbClr val="000000"/>
                </a:solidFill>
                <a:latin typeface="Calibri"/>
                <a:cs typeface="BM DoHyeon" pitchFamily="34" charset="0"/>
              </a:rPr>
              <a:t> </a:t>
            </a:r>
            <a:r>
              <a:rPr lang="en-US" sz="4900" b="1" dirty="0" err="1">
                <a:solidFill>
                  <a:srgbClr val="000000"/>
                </a:solidFill>
                <a:latin typeface="Calibri"/>
                <a:cs typeface="BM DoHyeon" pitchFamily="34" charset="0"/>
              </a:rPr>
              <a:t>컨테이너</a:t>
            </a:r>
            <a:endParaRPr lang="en-US" altLang="ko-KR" sz="4900" b="1" dirty="0" err="1">
              <a:latin typeface="Calibri"/>
              <a:cs typeface="Calibri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-227976" y="9572973"/>
            <a:ext cx="18741667" cy="861211"/>
            <a:chOff x="-227976" y="9572973"/>
            <a:chExt cx="18741667" cy="86121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27976" y="9572973"/>
              <a:ext cx="18741667" cy="861211"/>
            </a:xfrm>
            <a:prstGeom prst="rect">
              <a:avLst/>
            </a:prstGeom>
          </p:spPr>
        </p:pic>
      </p:grpSp>
      <p:sp>
        <p:nvSpPr>
          <p:cNvPr id="11" name="Object 3">
            <a:extLst>
              <a:ext uri="{FF2B5EF4-FFF2-40B4-BE49-F238E27FC236}">
                <a16:creationId xmlns:a16="http://schemas.microsoft.com/office/drawing/2014/main" id="{57B28964-2E1B-6DF3-FBBD-991FDDF85D06}"/>
              </a:ext>
            </a:extLst>
          </p:cNvPr>
          <p:cNvSpPr txBox="1"/>
          <p:nvPr/>
        </p:nvSpPr>
        <p:spPr>
          <a:xfrm>
            <a:off x="1585759" y="2893109"/>
            <a:ext cx="13628098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4000" b="1" dirty="0">
                <a:solidFill>
                  <a:srgbClr val="000000"/>
                </a:solidFill>
                <a:latin typeface="Calibri"/>
                <a:cs typeface="Calibri"/>
              </a:rPr>
              <a:t>스프링은 객체를 담고 있는 컨테이너로써</a:t>
            </a:r>
          </a:p>
          <a:p>
            <a:r>
              <a:rPr lang="ko-KR" altLang="en-US" sz="40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자바 객체의 생성과 소멸</a:t>
            </a:r>
            <a:r>
              <a:rPr lang="ko-KR" altLang="en-US" sz="4000" b="1" dirty="0">
                <a:latin typeface="Calibri"/>
                <a:cs typeface="Calibri"/>
              </a:rPr>
              <a:t>과 같은 </a:t>
            </a:r>
            <a:r>
              <a:rPr lang="ko-KR" altLang="en-US" sz="40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라이프사이클을 관리</a:t>
            </a:r>
            <a:r>
              <a:rPr lang="ko-KR" altLang="en-US" sz="4000" b="1" dirty="0">
                <a:latin typeface="Calibri"/>
                <a:cs typeface="Calibri"/>
              </a:rPr>
              <a:t>하고,</a:t>
            </a:r>
          </a:p>
          <a:p>
            <a:r>
              <a:rPr lang="ko-KR" altLang="en-US" sz="4000" b="1" dirty="0">
                <a:latin typeface="Calibri"/>
                <a:cs typeface="Calibri"/>
              </a:rPr>
              <a:t>언제든 필요한 객체를 가져다 사용할 수 있도록 해준다.</a:t>
            </a:r>
            <a:endParaRPr lang="ko-KR"/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86BD3AEF-D43C-02DA-C269-D405830556BA}"/>
              </a:ext>
            </a:extLst>
          </p:cNvPr>
          <p:cNvSpPr txBox="1"/>
          <p:nvPr/>
        </p:nvSpPr>
        <p:spPr>
          <a:xfrm>
            <a:off x="1109509" y="5636309"/>
            <a:ext cx="14561548" cy="8463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900" b="1" dirty="0">
                <a:solidFill>
                  <a:srgbClr val="000000"/>
                </a:solidFill>
                <a:latin typeface="Calibri"/>
                <a:cs typeface="Calibri"/>
              </a:rPr>
              <a:t>2) DI</a:t>
            </a:r>
            <a:r>
              <a:rPr lang="ko-KR" altLang="en-US" sz="4900" b="1" dirty="0" err="1">
                <a:solidFill>
                  <a:srgbClr val="000000"/>
                </a:solidFill>
                <a:latin typeface="Malgun Gothic"/>
                <a:ea typeface="Malgun Gothic"/>
                <a:cs typeface="BM DoHyeon" pitchFamily="34" charset="0"/>
              </a:rPr>
              <a:t>를</a:t>
            </a:r>
            <a:r>
              <a:rPr lang="en-US" sz="4900" b="1" dirty="0">
                <a:solidFill>
                  <a:srgbClr val="000000"/>
                </a:solidFill>
                <a:latin typeface="Calibri"/>
                <a:cs typeface="Calibri"/>
              </a:rPr>
              <a:t> </a:t>
            </a:r>
            <a:r>
              <a:rPr lang="ko-KR" altLang="en-US" sz="4900" b="1" dirty="0">
                <a:solidFill>
                  <a:srgbClr val="000000"/>
                </a:solidFill>
                <a:latin typeface="Malgun Gothic"/>
                <a:ea typeface="Malgun Gothic"/>
                <a:cs typeface="BM DoHyeon" pitchFamily="34" charset="0"/>
              </a:rPr>
              <a:t>통한</a:t>
            </a:r>
            <a:r>
              <a:rPr lang="en-US" sz="4900" b="1" dirty="0">
                <a:solidFill>
                  <a:srgbClr val="000000"/>
                </a:solidFill>
                <a:latin typeface="Calibri"/>
                <a:cs typeface="Calibri"/>
              </a:rPr>
              <a:t> </a:t>
            </a:r>
            <a:r>
              <a:rPr lang="ko-KR" altLang="en-US" sz="4900" b="1" dirty="0">
                <a:solidFill>
                  <a:srgbClr val="000000"/>
                </a:solidFill>
                <a:latin typeface="Malgun Gothic"/>
                <a:ea typeface="Malgun Gothic"/>
                <a:cs typeface="BM DoHyeon" pitchFamily="34" charset="0"/>
              </a:rPr>
              <a:t>객체</a:t>
            </a:r>
            <a:r>
              <a:rPr lang="en-US" sz="4900" b="1" dirty="0">
                <a:solidFill>
                  <a:srgbClr val="000000"/>
                </a:solidFill>
                <a:latin typeface="Calibri"/>
                <a:cs typeface="Calibri"/>
              </a:rPr>
              <a:t> </a:t>
            </a:r>
            <a:r>
              <a:rPr lang="ko-KR" altLang="en-US" sz="4900" b="1" dirty="0">
                <a:solidFill>
                  <a:srgbClr val="000000"/>
                </a:solidFill>
                <a:latin typeface="Malgun Gothic"/>
                <a:ea typeface="Malgun Gothic"/>
                <a:cs typeface="BM DoHyeon" pitchFamily="34" charset="0"/>
              </a:rPr>
              <a:t>간의</a:t>
            </a:r>
            <a:r>
              <a:rPr lang="en-US" sz="4900" b="1" dirty="0">
                <a:solidFill>
                  <a:srgbClr val="000000"/>
                </a:solidFill>
                <a:latin typeface="Calibri"/>
                <a:cs typeface="Calibri"/>
              </a:rPr>
              <a:t> </a:t>
            </a:r>
            <a:r>
              <a:rPr lang="ko-KR" altLang="en-US" sz="4900" b="1" dirty="0">
                <a:solidFill>
                  <a:srgbClr val="000000"/>
                </a:solidFill>
                <a:latin typeface="Malgun Gothic"/>
                <a:ea typeface="Malgun Gothic"/>
                <a:cs typeface="BM DoHyeon" pitchFamily="34" charset="0"/>
              </a:rPr>
              <a:t>관계</a:t>
            </a:r>
            <a:r>
              <a:rPr lang="en-US" sz="4900" b="1" dirty="0">
                <a:solidFill>
                  <a:srgbClr val="000000"/>
                </a:solidFill>
                <a:latin typeface="Calibri"/>
                <a:cs typeface="Calibri"/>
              </a:rPr>
              <a:t> </a:t>
            </a:r>
            <a:r>
              <a:rPr lang="ko-KR" altLang="en-US" sz="4900" b="1" dirty="0">
                <a:solidFill>
                  <a:srgbClr val="000000"/>
                </a:solidFill>
                <a:latin typeface="Malgun Gothic"/>
                <a:ea typeface="Malgun Gothic"/>
                <a:cs typeface="BM DoHyeon" pitchFamily="34" charset="0"/>
              </a:rPr>
              <a:t>구성</a:t>
            </a:r>
            <a:endParaRPr lang="ko-KR" altLang="en-US" dirty="0"/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F9EC3A1F-D92D-F6C0-2685-99DE47E6F58E}"/>
              </a:ext>
            </a:extLst>
          </p:cNvPr>
          <p:cNvSpPr txBox="1"/>
          <p:nvPr/>
        </p:nvSpPr>
        <p:spPr>
          <a:xfrm>
            <a:off x="1642908" y="6626909"/>
            <a:ext cx="14561548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sz="4000" b="1" dirty="0">
                <a:solidFill>
                  <a:schemeClr val="accent4">
                    <a:lumMod val="75000"/>
                  </a:schemeClr>
                </a:solidFill>
                <a:cs typeface="Calibri"/>
              </a:rPr>
              <a:t>의존성 주입</a:t>
            </a:r>
            <a:r>
              <a:rPr lang="en-US" altLang="ko-KR" sz="4000" b="1" dirty="0">
                <a:solidFill>
                  <a:schemeClr val="accent4">
                    <a:lumMod val="75000"/>
                  </a:schemeClr>
                </a:solidFill>
                <a:cs typeface="Calibri"/>
              </a:rPr>
              <a:t>(Dependency Injection)</a:t>
            </a:r>
          </a:p>
          <a:p>
            <a:r>
              <a:rPr lang="en-US" altLang="ko-KR" sz="4000" b="1" dirty="0" err="1">
                <a:cs typeface="Calibri"/>
              </a:rPr>
              <a:t>클래스의</a:t>
            </a:r>
            <a:r>
              <a:rPr lang="en-US" altLang="ko-KR" sz="4000" b="1" dirty="0">
                <a:cs typeface="Calibri"/>
              </a:rPr>
              <a:t> </a:t>
            </a:r>
            <a:r>
              <a:rPr lang="en-US" altLang="ko-KR" sz="4000" b="1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인스턴스를</a:t>
            </a:r>
            <a:r>
              <a:rPr lang="en-US" altLang="ko-KR" sz="4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n-US" altLang="ko-KR" sz="4000" b="1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외부에</a:t>
            </a:r>
            <a:r>
              <a:rPr lang="en-US" altLang="ko-KR" sz="4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n-US" altLang="ko-KR" sz="4000" b="1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생성</a:t>
            </a:r>
            <a:r>
              <a:rPr lang="en-US" altLang="ko-KR" sz="4000" b="1" dirty="0" err="1">
                <a:cs typeface="Calibri"/>
              </a:rPr>
              <a:t>하여</a:t>
            </a:r>
            <a:r>
              <a:rPr lang="en-US" altLang="ko-KR" sz="4000" b="1" dirty="0">
                <a:cs typeface="Calibri"/>
              </a:rPr>
              <a:t> </a:t>
            </a:r>
            <a:r>
              <a:rPr lang="en-US" altLang="ko-KR" sz="4000" b="1" dirty="0" err="1">
                <a:cs typeface="Calibri"/>
              </a:rPr>
              <a:t>Setter나</a:t>
            </a:r>
            <a:r>
              <a:rPr lang="en-US" altLang="ko-KR" sz="4000" b="1" dirty="0">
                <a:cs typeface="Calibri"/>
              </a:rPr>
              <a:t> </a:t>
            </a:r>
            <a:r>
              <a:rPr lang="en-US" altLang="ko-KR" sz="4000" b="1" dirty="0" err="1">
                <a:cs typeface="Calibri"/>
              </a:rPr>
              <a:t>생성자로</a:t>
            </a:r>
            <a:r>
              <a:rPr lang="en-US" altLang="ko-KR" sz="4000" b="1" dirty="0">
                <a:cs typeface="Calibri"/>
              </a:rPr>
              <a:t> </a:t>
            </a:r>
            <a:r>
              <a:rPr lang="en-US" altLang="ko-KR" sz="4000" b="1" dirty="0" err="1">
                <a:cs typeface="Calibri"/>
              </a:rPr>
              <a:t>주입</a:t>
            </a:r>
            <a:endParaRPr lang="en-US" altLang="ko-KR" sz="4000" b="1" dirty="0">
              <a:cs typeface="Calibri"/>
            </a:endParaRPr>
          </a:p>
          <a:p>
            <a:r>
              <a:rPr lang="en-US" sz="4000" dirty="0">
                <a:ea typeface="+mn-lt"/>
                <a:cs typeface="+mn-lt"/>
              </a:rPr>
              <a:t>→</a:t>
            </a:r>
            <a:r>
              <a:rPr lang="en-US" altLang="ko-KR" sz="4000" b="1" dirty="0">
                <a:cs typeface="Calibri"/>
              </a:rPr>
              <a:t> </a:t>
            </a:r>
            <a:r>
              <a:rPr lang="en-US" altLang="ko-KR" sz="4000" b="1" dirty="0" err="1">
                <a:cs typeface="Calibri"/>
              </a:rPr>
              <a:t>객체들간의</a:t>
            </a:r>
            <a:r>
              <a:rPr lang="en-US" altLang="ko-KR" sz="4000" b="1" dirty="0">
                <a:cs typeface="Calibri"/>
              </a:rPr>
              <a:t> </a:t>
            </a:r>
            <a:r>
              <a:rPr lang="en-US" altLang="ko-KR" sz="4000" b="1" dirty="0" err="1">
                <a:solidFill>
                  <a:schemeClr val="accent5">
                    <a:lumMod val="75000"/>
                  </a:schemeClr>
                </a:solidFill>
                <a:cs typeface="Calibri"/>
              </a:rPr>
              <a:t>느슨한</a:t>
            </a:r>
            <a:r>
              <a:rPr lang="en-US" altLang="ko-KR" sz="4000" b="1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 </a:t>
            </a:r>
            <a:r>
              <a:rPr lang="en-US" altLang="ko-KR" sz="4000" b="1" dirty="0" err="1">
                <a:solidFill>
                  <a:schemeClr val="accent5">
                    <a:lumMod val="75000"/>
                  </a:schemeClr>
                </a:solidFill>
                <a:cs typeface="Calibri"/>
              </a:rPr>
              <a:t>결합을</a:t>
            </a:r>
            <a:r>
              <a:rPr lang="en-US" altLang="ko-KR" sz="4000" b="1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 </a:t>
            </a:r>
            <a:r>
              <a:rPr lang="en-US" altLang="ko-KR" sz="4000" b="1" dirty="0" err="1">
                <a:solidFill>
                  <a:schemeClr val="accent5">
                    <a:lumMod val="75000"/>
                  </a:schemeClr>
                </a:solidFill>
                <a:cs typeface="Calibri"/>
              </a:rPr>
              <a:t>유지</a:t>
            </a:r>
            <a:r>
              <a:rPr lang="en-US" altLang="ko-KR" sz="4000" b="1" dirty="0" err="1">
                <a:cs typeface="Calibri"/>
              </a:rPr>
              <a:t>한다</a:t>
            </a:r>
            <a:r>
              <a:rPr lang="en-US" altLang="ko-KR" sz="4000" b="1" dirty="0">
                <a:cs typeface="Calibri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5410" y="758982"/>
            <a:ext cx="9612664" cy="6924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900" b="1" dirty="0">
                <a:solidFill>
                  <a:srgbClr val="000000"/>
                </a:solidFill>
                <a:latin typeface="Calibri"/>
                <a:cs typeface="BM DoHyeon" pitchFamily="34" charset="0"/>
              </a:rPr>
              <a:t>Spring Framework의 특징</a:t>
            </a:r>
            <a:endParaRPr lang="en-US" b="1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9510" y="1902509"/>
            <a:ext cx="14561548" cy="8463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900" b="1" dirty="0">
                <a:solidFill>
                  <a:srgbClr val="000000"/>
                </a:solidFill>
                <a:latin typeface="Calibri"/>
                <a:cs typeface="Calibri"/>
              </a:rPr>
              <a:t>3) POJO </a:t>
            </a:r>
            <a:r>
              <a:rPr lang="ko-KR" altLang="en-US" sz="4900" b="1" dirty="0">
                <a:solidFill>
                  <a:srgbClr val="000000"/>
                </a:solidFill>
                <a:latin typeface="Malgun Gothic"/>
                <a:ea typeface="Malgun Gothic"/>
                <a:cs typeface="BM DoHyeon" pitchFamily="34" charset="0"/>
              </a:rPr>
              <a:t>기반의</a:t>
            </a:r>
            <a:r>
              <a:rPr lang="en-US" sz="4900" b="1" dirty="0">
                <a:solidFill>
                  <a:srgbClr val="000000"/>
                </a:solidFill>
                <a:latin typeface="Calibri"/>
                <a:cs typeface="Calibri"/>
              </a:rPr>
              <a:t> </a:t>
            </a:r>
            <a:r>
              <a:rPr lang="ko-KR" altLang="en-US" sz="4900" b="1" dirty="0">
                <a:solidFill>
                  <a:srgbClr val="000000"/>
                </a:solidFill>
                <a:latin typeface="Malgun Gothic"/>
                <a:ea typeface="Malgun Gothic"/>
                <a:cs typeface="BM DoHyeon" pitchFamily="34" charset="0"/>
              </a:rPr>
              <a:t>구성</a:t>
            </a:r>
            <a:endParaRPr lang="ko-KR" alt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-227976" y="9572973"/>
            <a:ext cx="18741667" cy="861211"/>
            <a:chOff x="-227976" y="9572973"/>
            <a:chExt cx="18741667" cy="86121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27976" y="9572973"/>
              <a:ext cx="18741667" cy="861211"/>
            </a:xfrm>
            <a:prstGeom prst="rect">
              <a:avLst/>
            </a:prstGeom>
          </p:spPr>
        </p:pic>
      </p:grpSp>
      <p:sp>
        <p:nvSpPr>
          <p:cNvPr id="11" name="Object 3">
            <a:extLst>
              <a:ext uri="{FF2B5EF4-FFF2-40B4-BE49-F238E27FC236}">
                <a16:creationId xmlns:a16="http://schemas.microsoft.com/office/drawing/2014/main" id="{57B28964-2E1B-6DF3-FBBD-991FDDF85D06}"/>
              </a:ext>
            </a:extLst>
          </p:cNvPr>
          <p:cNvSpPr txBox="1"/>
          <p:nvPr/>
        </p:nvSpPr>
        <p:spPr>
          <a:xfrm>
            <a:off x="1700059" y="2912159"/>
            <a:ext cx="13628098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sz="4000" b="1" dirty="0" err="1">
                <a:solidFill>
                  <a:schemeClr val="accent4">
                    <a:lumMod val="75000"/>
                  </a:schemeClr>
                </a:solidFill>
                <a:ea typeface="+mn-lt"/>
                <a:cs typeface="+mn-lt"/>
              </a:rPr>
              <a:t>Plain</a:t>
            </a:r>
            <a:r>
              <a:rPr lang="ko-KR" sz="4000" b="1" dirty="0">
                <a:solidFill>
                  <a:schemeClr val="accent4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ko-KR" sz="4000" b="1" dirty="0" err="1">
                <a:solidFill>
                  <a:schemeClr val="accent4">
                    <a:lumMod val="75000"/>
                  </a:schemeClr>
                </a:solidFill>
                <a:ea typeface="+mn-lt"/>
                <a:cs typeface="+mn-lt"/>
              </a:rPr>
              <a:t>Old</a:t>
            </a:r>
            <a:r>
              <a:rPr lang="ko-KR" sz="4000" b="1" dirty="0">
                <a:solidFill>
                  <a:schemeClr val="accent4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ko-KR" sz="4000" b="1" dirty="0" err="1">
                <a:solidFill>
                  <a:schemeClr val="accent4">
                    <a:lumMod val="75000"/>
                  </a:schemeClr>
                </a:solidFill>
                <a:ea typeface="+mn-lt"/>
                <a:cs typeface="+mn-lt"/>
              </a:rPr>
              <a:t>Java</a:t>
            </a:r>
            <a:r>
              <a:rPr lang="ko-KR" sz="4000" b="1" dirty="0">
                <a:solidFill>
                  <a:schemeClr val="accent4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ko-KR" sz="4000" b="1" dirty="0" err="1">
                <a:solidFill>
                  <a:schemeClr val="accent4">
                    <a:lumMod val="75000"/>
                  </a:schemeClr>
                </a:solidFill>
                <a:ea typeface="+mn-lt"/>
                <a:cs typeface="+mn-lt"/>
              </a:rPr>
              <a:t>Object</a:t>
            </a:r>
            <a:endParaRPr lang="ko-KR" sz="4000" b="1" dirty="0">
              <a:solidFill>
                <a:schemeClr val="accent4">
                  <a:lumMod val="75000"/>
                </a:schemeClr>
              </a:solidFill>
              <a:ea typeface="+mn-lt"/>
              <a:cs typeface="+mn-lt"/>
            </a:endParaRPr>
          </a:p>
          <a:p>
            <a:r>
              <a:rPr lang="ko-KR" altLang="en-US" sz="4000" b="1" dirty="0">
                <a:cs typeface="Calibri"/>
              </a:rPr>
              <a:t>특정 기술에 종속되어 동작하는 것이 아닌 </a:t>
            </a:r>
            <a:r>
              <a:rPr lang="ko-KR" altLang="en-US" sz="4000" b="1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순수한 자바 객체</a:t>
            </a: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86BD3AEF-D43C-02DA-C269-D405830556BA}"/>
              </a:ext>
            </a:extLst>
          </p:cNvPr>
          <p:cNvSpPr txBox="1"/>
          <p:nvPr/>
        </p:nvSpPr>
        <p:spPr>
          <a:xfrm>
            <a:off x="1109509" y="5636309"/>
            <a:ext cx="14561548" cy="8463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900" b="1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4)</a:t>
            </a:r>
            <a:r>
              <a:rPr lang="en-US" altLang="ko-KR" sz="4900" b="1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ko-KR" altLang="en-US" sz="4900" b="1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관점</a:t>
            </a:r>
            <a:r>
              <a:rPr lang="en-US" altLang="ko-KR" sz="4900" b="1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ko-KR" altLang="en-US" sz="4900" b="1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지향</a:t>
            </a:r>
            <a:r>
              <a:rPr lang="en-US" altLang="ko-KR" sz="4900" b="1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ko-KR" altLang="en-US" sz="4900" b="1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프로그래밍</a:t>
            </a:r>
            <a:r>
              <a:rPr lang="en-US" sz="4900" b="1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(AOP)</a:t>
            </a:r>
            <a:r>
              <a:rPr lang="ko-KR" altLang="en-US" sz="4900" b="1" dirty="0" err="1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를</a:t>
            </a:r>
            <a:r>
              <a:rPr lang="en-US" altLang="ko-KR" sz="4900" b="1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ko-KR" altLang="en-US" sz="4900" b="1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지원</a:t>
            </a:r>
            <a:endParaRPr lang="ko-KR" dirty="0"/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F9EC3A1F-D92D-F6C0-2685-99DE47E6F58E}"/>
              </a:ext>
            </a:extLst>
          </p:cNvPr>
          <p:cNvSpPr txBox="1"/>
          <p:nvPr/>
        </p:nvSpPr>
        <p:spPr>
          <a:xfrm>
            <a:off x="1642908" y="6684059"/>
            <a:ext cx="15590248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solidFill>
                  <a:schemeClr val="accent4">
                    <a:lumMod val="75000"/>
                  </a:schemeClr>
                </a:solidFill>
                <a:ea typeface="+mn-lt"/>
                <a:cs typeface="+mn-lt"/>
              </a:rPr>
              <a:t>Aspect Oriented Programming</a:t>
            </a:r>
            <a:endParaRPr lang="ko-KR" altLang="en-US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4000" b="1" dirty="0" err="1">
                <a:cs typeface="Calibri"/>
              </a:rPr>
              <a:t>자체적으로</a:t>
            </a:r>
            <a:r>
              <a:rPr lang="en-US" altLang="ko-KR" sz="4000" b="1" dirty="0">
                <a:cs typeface="Calibri"/>
              </a:rPr>
              <a:t> </a:t>
            </a:r>
            <a:r>
              <a:rPr lang="en-US" altLang="ko-KR" sz="4000" b="1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프록시</a:t>
            </a:r>
            <a:r>
              <a:rPr lang="en-US" altLang="ko-KR" sz="4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n-US" altLang="ko-KR" sz="4000" b="1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기반의</a:t>
            </a:r>
            <a:r>
              <a:rPr lang="en-US" altLang="ko-KR" sz="4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n-US" altLang="ko-KR" sz="4000" b="1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AOP를</a:t>
            </a:r>
            <a:r>
              <a:rPr lang="en-US" altLang="ko-KR" sz="4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n-US" altLang="ko-KR" sz="4000" b="1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지원</a:t>
            </a:r>
            <a:r>
              <a:rPr lang="en-US" altLang="ko-KR" sz="4000" b="1" dirty="0" err="1">
                <a:cs typeface="Calibri"/>
              </a:rPr>
              <a:t>하여</a:t>
            </a:r>
            <a:endParaRPr lang="en-US" altLang="ko-KR" sz="4000" b="1" dirty="0">
              <a:cs typeface="Calibri"/>
            </a:endParaRPr>
          </a:p>
          <a:p>
            <a:r>
              <a:rPr lang="en-US" altLang="ko-KR" sz="4000" b="1" err="1">
                <a:cs typeface="Calibri"/>
              </a:rPr>
              <a:t>트랜젝션이나</a:t>
            </a:r>
            <a:r>
              <a:rPr lang="en-US" altLang="ko-KR" sz="4000" b="1" dirty="0">
                <a:cs typeface="Calibri"/>
              </a:rPr>
              <a:t> </a:t>
            </a:r>
            <a:r>
              <a:rPr lang="en-US" altLang="ko-KR" sz="4000" b="1" err="1">
                <a:cs typeface="Calibri"/>
              </a:rPr>
              <a:t>로깅</a:t>
            </a:r>
            <a:r>
              <a:rPr lang="en-US" altLang="ko-KR" sz="4000" b="1" dirty="0">
                <a:cs typeface="Calibri"/>
              </a:rPr>
              <a:t>, </a:t>
            </a:r>
            <a:r>
              <a:rPr lang="en-US" altLang="ko-KR" sz="4000" b="1" err="1">
                <a:cs typeface="Calibri"/>
              </a:rPr>
              <a:t>보안</a:t>
            </a:r>
            <a:r>
              <a:rPr lang="en-US" altLang="ko-KR" sz="4000" b="1" dirty="0">
                <a:cs typeface="Calibri"/>
              </a:rPr>
              <a:t> </a:t>
            </a:r>
            <a:r>
              <a:rPr lang="en-US" altLang="ko-KR" sz="4000" b="1" err="1">
                <a:cs typeface="Calibri"/>
              </a:rPr>
              <a:t>등의</a:t>
            </a:r>
            <a:r>
              <a:rPr lang="en-US" altLang="ko-KR" sz="4000" b="1" dirty="0">
                <a:cs typeface="Calibri"/>
              </a:rPr>
              <a:t> </a:t>
            </a:r>
            <a:r>
              <a:rPr lang="en-US" altLang="ko-KR" sz="4000" b="1" err="1">
                <a:cs typeface="Calibri"/>
              </a:rPr>
              <a:t>기능을</a:t>
            </a:r>
            <a:r>
              <a:rPr lang="en-US" altLang="ko-KR" sz="4000" b="1" dirty="0">
                <a:cs typeface="Calibri"/>
              </a:rPr>
              <a:t> </a:t>
            </a:r>
            <a:r>
              <a:rPr lang="en-US" altLang="ko-KR" sz="4000" b="1" err="1">
                <a:cs typeface="Calibri"/>
              </a:rPr>
              <a:t>분리하여</a:t>
            </a:r>
            <a:r>
              <a:rPr lang="en-US" altLang="ko-KR" sz="4000" b="1" dirty="0">
                <a:cs typeface="Calibri"/>
              </a:rPr>
              <a:t> 각 </a:t>
            </a:r>
            <a:r>
              <a:rPr lang="en-US" altLang="ko-KR" sz="4000" b="1" err="1">
                <a:cs typeface="Calibri"/>
              </a:rPr>
              <a:t>모듈에</a:t>
            </a:r>
            <a:r>
              <a:rPr lang="en-US" altLang="ko-KR" sz="4000" b="1" dirty="0">
                <a:cs typeface="Calibri"/>
              </a:rPr>
              <a:t> </a:t>
            </a:r>
            <a:r>
              <a:rPr lang="en-US" altLang="ko-KR" sz="4000" b="1" err="1">
                <a:cs typeface="Calibri"/>
              </a:rPr>
              <a:t>적용한다</a:t>
            </a:r>
            <a:r>
              <a:rPr lang="en-US" altLang="ko-KR" sz="4000" b="1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333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5410" y="758982"/>
            <a:ext cx="9612664" cy="6924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900" b="1" dirty="0">
                <a:solidFill>
                  <a:srgbClr val="000000"/>
                </a:solidFill>
                <a:latin typeface="Calibri"/>
                <a:cs typeface="BM DoHyeon" pitchFamily="34" charset="0"/>
              </a:rPr>
              <a:t>Spring Framework의 특징</a:t>
            </a:r>
            <a:endParaRPr lang="en-US" b="1">
              <a:latin typeface="Calibri"/>
              <a:cs typeface="Calibri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-227976" y="9572973"/>
            <a:ext cx="18741667" cy="861211"/>
            <a:chOff x="-227976" y="9572973"/>
            <a:chExt cx="18741667" cy="86121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27976" y="9572973"/>
              <a:ext cx="18741667" cy="861211"/>
            </a:xfrm>
            <a:prstGeom prst="rect">
              <a:avLst/>
            </a:prstGeom>
          </p:spPr>
        </p:pic>
      </p:grpSp>
      <p:pic>
        <p:nvPicPr>
          <p:cNvPr id="4" name="그림 5">
            <a:extLst>
              <a:ext uri="{FF2B5EF4-FFF2-40B4-BE49-F238E27FC236}">
                <a16:creationId xmlns:a16="http://schemas.microsoft.com/office/drawing/2014/main" id="{AE403F19-CE13-6E99-180B-0FB4B0CFA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182112"/>
            <a:ext cx="8058150" cy="5484876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9D413F27-B249-18AB-5FE4-55CA8F5A9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4050" y="3186031"/>
            <a:ext cx="8058150" cy="5477038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9B70A0E8-7C84-29F1-C2B8-870131D22E5E}"/>
              </a:ext>
            </a:extLst>
          </p:cNvPr>
          <p:cNvSpPr txBox="1"/>
          <p:nvPr/>
        </p:nvSpPr>
        <p:spPr>
          <a:xfrm>
            <a:off x="1109510" y="1902509"/>
            <a:ext cx="14561548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4000" b="1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-</a:t>
            </a:r>
            <a:r>
              <a:rPr lang="ko-KR" altLang="en-US" sz="4000" b="1" dirty="0">
                <a:solidFill>
                  <a:srgbClr val="000000"/>
                </a:solidFill>
                <a:latin typeface="Calibri"/>
                <a:cs typeface="Calibri"/>
              </a:rPr>
              <a:t> 관점</a:t>
            </a:r>
            <a:r>
              <a:rPr lang="en-US" sz="4000" b="1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 </a:t>
            </a:r>
            <a:r>
              <a:rPr lang="ko-KR" altLang="en-US" sz="4000" b="1" dirty="0">
                <a:solidFill>
                  <a:srgbClr val="000000"/>
                </a:solidFill>
                <a:latin typeface="Calibri"/>
                <a:cs typeface="Calibri"/>
              </a:rPr>
              <a:t>지향</a:t>
            </a:r>
            <a:r>
              <a:rPr lang="en-US" sz="4000" b="1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 </a:t>
            </a:r>
            <a:r>
              <a:rPr lang="ko-KR" altLang="en-US" sz="4000" b="1" dirty="0">
                <a:solidFill>
                  <a:srgbClr val="000000"/>
                </a:solidFill>
                <a:latin typeface="Calibri"/>
                <a:cs typeface="Calibri"/>
              </a:rPr>
              <a:t>프로그래밍</a:t>
            </a:r>
            <a:r>
              <a:rPr lang="en-US" sz="4000" b="1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(</a:t>
            </a:r>
            <a:r>
              <a:rPr lang="en-US" altLang="ko-KR" sz="4000" b="1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AOP)</a:t>
            </a:r>
            <a:endParaRPr lang="en-US" altLang="ko-KR" sz="4000" b="1">
              <a:ea typeface="Malgun Gothic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181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officegen</cp:lastModifiedBy>
  <cp:revision>1011</cp:revision>
  <dcterms:created xsi:type="dcterms:W3CDTF">2022-06-14T11:32:09Z</dcterms:created>
  <dcterms:modified xsi:type="dcterms:W3CDTF">2022-06-15T06:52:18Z</dcterms:modified>
</cp:coreProperties>
</file>