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0" d="100"/>
          <a:sy n="150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AC98-012A-124C-9DF1-D47DA0C02D55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EEFB-2017-5A4A-9140-40A52D66FC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Prophages</a:t>
            </a:r>
            <a:r>
              <a:rPr lang="en-US" dirty="0" smtClean="0"/>
              <a:t> in marine bacteria: dangerous molecular time bombs or the key to survival in the seas?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Mini-Review</a:t>
            </a:r>
          </a:p>
          <a:p>
            <a:r>
              <a:rPr lang="en-US" dirty="0"/>
              <a:t>John H Paul </a:t>
            </a:r>
            <a:endParaRPr lang="en-US" dirty="0" smtClean="0"/>
          </a:p>
          <a:p>
            <a:r>
              <a:rPr lang="en-US" dirty="0"/>
              <a:t>College of Marine </a:t>
            </a:r>
            <a:r>
              <a:rPr lang="en-US" dirty="0" smtClean="0"/>
              <a:t>Science</a:t>
            </a:r>
            <a:endParaRPr lang="en-US" dirty="0"/>
          </a:p>
          <a:p>
            <a:r>
              <a:rPr lang="en-US" dirty="0" smtClean="0"/>
              <a:t>University </a:t>
            </a:r>
            <a:r>
              <a:rPr lang="en-US" dirty="0"/>
              <a:t>of South Florida, St Petersburg, FL, USA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"/>
            <a:ext cx="7480300" cy="6438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Tara Oceans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400677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76800" y="1981200"/>
            <a:ext cx="3048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12 years</a:t>
            </a:r>
          </a:p>
          <a:p>
            <a:pPr>
              <a:buFont typeface="Arial"/>
              <a:buChar char="•"/>
            </a:pPr>
            <a:r>
              <a:rPr lang="en-US" dirty="0" smtClean="0"/>
              <a:t> 300K km</a:t>
            </a:r>
          </a:p>
          <a:p>
            <a:pPr>
              <a:buFont typeface="Arial"/>
              <a:buChar char="•"/>
            </a:pPr>
            <a:r>
              <a:rPr lang="en-US" dirty="0" smtClean="0"/>
              <a:t> 10 expeditions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 28 publications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 100TB of data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</a:t>
            </a:r>
            <a:r>
              <a:rPr lang="en-US" dirty="0" err="1" smtClean="0"/>
              <a:t>prophage</a:t>
            </a:r>
            <a:r>
              <a:rPr lang="en-US" dirty="0" smtClean="0"/>
              <a:t> induction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248400" cy="454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Relative substrate utilization between </a:t>
            </a:r>
            <a:r>
              <a:rPr lang="en-US" i="1" dirty="0" err="1" smtClean="0"/>
              <a:t>Listonella</a:t>
            </a:r>
            <a:r>
              <a:rPr lang="en-US" i="1" dirty="0" smtClean="0"/>
              <a:t> </a:t>
            </a:r>
            <a:r>
              <a:rPr lang="en-US" i="1" dirty="0" err="1" smtClean="0"/>
              <a:t>pelagia</a:t>
            </a:r>
            <a:r>
              <a:rPr lang="en-US" i="1" dirty="0" smtClean="0"/>
              <a:t> </a:t>
            </a:r>
            <a:r>
              <a:rPr lang="en-US" dirty="0" smtClean="0"/>
              <a:t>and its </a:t>
            </a:r>
            <a:r>
              <a:rPr lang="en-US" dirty="0" err="1" smtClean="0"/>
              <a:t>pseudolysogen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543800" cy="386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Changes in amino acid composition</a:t>
            </a:r>
            <a:endParaRPr lang="en-US" dirty="0"/>
          </a:p>
        </p:txBody>
      </p:sp>
      <p:pic>
        <p:nvPicPr>
          <p:cNvPr id="4" name="Content Placeholder 3" descr="Screen Shot 2016-02-25 at 4.15.44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375" r="-10375"/>
          <a:stretch>
            <a:fillRect/>
          </a:stretch>
        </p:blipFill>
        <p:spPr>
          <a:xfrm>
            <a:off x="457200" y="11430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914400" y="613472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Metabolic efficiency and amino acid composition in the proteomes of Escherichia coli and Bacillus </a:t>
            </a:r>
            <a:r>
              <a:rPr lang="en-US" sz="1200" dirty="0" err="1" smtClean="0"/>
              <a:t>subtilis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dirty="0" smtClean="0"/>
              <a:t>Proc </a:t>
            </a:r>
            <a:r>
              <a:rPr lang="en-US" sz="1200" dirty="0" err="1" smtClean="0"/>
              <a:t>Natl</a:t>
            </a:r>
            <a:r>
              <a:rPr lang="en-US" sz="1200" dirty="0" smtClean="0"/>
              <a:t> </a:t>
            </a:r>
            <a:r>
              <a:rPr lang="en-US" sz="1200" dirty="0" err="1" smtClean="0"/>
              <a:t>Acad</a:t>
            </a:r>
            <a:r>
              <a:rPr lang="en-US" sz="1200" dirty="0" smtClean="0"/>
              <a:t> </a:t>
            </a:r>
            <a:r>
              <a:rPr lang="en-US" sz="1200" dirty="0" err="1" smtClean="0"/>
              <a:t>Sci</a:t>
            </a:r>
            <a:r>
              <a:rPr lang="en-US" sz="1200" dirty="0" smtClean="0"/>
              <a:t> U S A. 2002 Mar 19;99(6):3695-700. Akashi H, </a:t>
            </a:r>
            <a:r>
              <a:rPr lang="en-US" sz="1200" dirty="0" err="1" smtClean="0"/>
              <a:t>Gojobori</a:t>
            </a:r>
            <a:r>
              <a:rPr lang="en-US" sz="1200" dirty="0" smtClean="0"/>
              <a:t> T.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25 at 4.19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519747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62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Ibid.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119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Prophages in marine bacteria: dangerous molecular time bombs or the key to survival in the seas?</vt:lpstr>
      <vt:lpstr>Slide 2</vt:lpstr>
      <vt:lpstr>Tara Oceans</vt:lpstr>
      <vt:lpstr>Level of prophage induction</vt:lpstr>
      <vt:lpstr>Relative substrate utilization between Listonella pelagia and its pseudolysogen</vt:lpstr>
      <vt:lpstr>Changes in amino acid composition</vt:lpstr>
      <vt:lpstr>Slide 7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Prophages in marine bacteria: dangerous molecular time bombs or the key to survival in the seas?</dc:title>
  <dc:creator>Ken Youens-Clark</dc:creator>
  <cp:lastModifiedBy>Ken Youens-Clark</cp:lastModifiedBy>
  <cp:revision>3</cp:revision>
  <dcterms:created xsi:type="dcterms:W3CDTF">2016-02-25T23:08:21Z</dcterms:created>
  <dcterms:modified xsi:type="dcterms:W3CDTF">2016-02-25T23:58:26Z</dcterms:modified>
</cp:coreProperties>
</file>