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4"/>
  </p:normalViewPr>
  <p:slideViewPr>
    <p:cSldViewPr snapToGrid="0" snapToObjects="1" showGuides="1">
      <p:cViewPr varScale="1">
        <p:scale>
          <a:sx n="78" d="100"/>
          <a:sy n="78" d="100"/>
        </p:scale>
        <p:origin x="12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B706-D90A-604E-BF5E-7351969D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A838-382C-314C-A8E5-31E3F6D7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616A-D79B-F24F-BED2-BFEB7765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81292-7F09-A147-BF91-517AED53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6618-D73A-964E-B502-4AFF921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810-1D7E-4C49-8FE6-563C978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14EA0-F681-0F42-9089-A7EC0F9B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5D4B-281C-D240-9A21-75E2C13D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87AF-C64E-8C4F-A9ED-C97A60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4939-835A-BF4C-8D4A-FC48499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CD93-2CF2-7F46-8DE2-1F90D1D5C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F2B9-6B66-E34F-B91D-26FE3804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F5D7-B5B7-3845-A259-2B585058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BE8C-B74F-DE4C-B9E8-F076E259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2A0D-9E30-4743-AB70-E788C91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31E0-5FC9-4B45-B4A7-E84D1C4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7CE-0070-1748-8CF5-CDD7D6A3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2F87-AC9C-544F-8EEB-CF33C75F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FD15-1993-0646-A08B-667DECC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3E9E-83CB-F74E-84DA-CF528AC0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AF9F-8993-894D-83CC-DF3F7349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9812-7CF7-F14C-8FF1-5C0AD03A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C3D4-E735-A046-8DBE-643AA880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84CB-8D64-CE41-9D63-0C139F12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EFCF-7FF9-A84F-8D28-258B3AE7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A9EE-46A0-9043-B5D4-7F5A2D2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01D0-953B-5F43-9ADF-1D53FBAF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B374B-CFAA-4348-843D-06C61D56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A7D5-78C7-0845-A58E-8E558CA6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7CDC-973A-4349-B415-EF5ECD7B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7571-7AA3-194F-BCC4-686BA61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CA5-093D-D246-A1C3-8F1E35C9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F57F-3AD9-FF4B-A7A9-6B42AEF6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931F-E365-E444-A625-E8DEE4BA5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DB489-ECAD-3343-97EA-4CDDB4AC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9EA9-E79F-7342-8419-288083F3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4E06B-A45C-D44B-9275-662D9818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77EE2-F0EB-BF43-BEBF-4252161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688A3-CB92-0642-9C36-AD43E2FB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DBF1-69DE-B543-9221-5044954F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2220B-F4D0-004F-BF1A-C54E42A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5E80F-396B-194F-A027-3A181765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DC216-B56A-584E-8975-77F36750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A6F14-7800-8543-ABB3-247047B1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2CFF-DBD9-F94B-AD45-A74DD49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D426-DC97-F546-8258-873A276E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270-FFC3-9B41-9AF5-61EC6CD4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57-A1E8-074B-B5BC-5DD8DA7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C0B4-8D26-024B-A5F2-017D50B0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54E91-9625-6849-B400-216B1C81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DB4D-E301-B34B-B8FC-BEA625E0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971B1-7EAC-B544-B9A2-BF2DE14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6408-54CC-4540-8998-04B3DDFE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5124B-168D-5349-BBFF-55732A68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5D0F7-D5CA-F241-BCD7-1E46915C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6FD7-3485-EC42-A457-C1CE7B95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31598-0935-6549-916C-B1F39FA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20C3-D707-A84A-9DA6-634B3E6C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5B38E-D5FD-C542-B81A-8832854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D5CE4-AF29-E74C-8ECE-F24BF614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359F-480F-2A40-8BB9-5028A7516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C4B-34DC-C549-8A0D-5C54606F19F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DF8B-1E06-B041-9E28-C4D9992C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AEBA-A962-1546-9C1E-3E7C2F53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0D26-9E70-9D46-9B93-79EB972C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test-driven development with </a:t>
            </a:r>
            <a:r>
              <a:rPr lang="en-US" dirty="0" err="1"/>
              <a:t>pytest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F8391-E73A-5242-A9C8-94F3BA839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</a:t>
            </a:r>
            <a:r>
              <a:rPr lang="en-US" dirty="0" err="1"/>
              <a:t>Youens</a:t>
            </a:r>
            <a:r>
              <a:rPr lang="en-US" dirty="0"/>
              <a:t>-Clark</a:t>
            </a:r>
          </a:p>
          <a:p>
            <a:r>
              <a:rPr lang="en-US" dirty="0"/>
              <a:t>Remote Python Pizza</a:t>
            </a:r>
          </a:p>
          <a:p>
            <a:r>
              <a:rPr lang="en-US" dirty="0"/>
              <a:t>25 April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18533-BB7B-944B-BAC7-78FA6A02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82" y="3935184"/>
            <a:ext cx="1910636" cy="20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88AFC8-5728-7044-9ED8-7B455E80507F}"/>
              </a:ext>
            </a:extLst>
          </p:cNvPr>
          <p:cNvSpPr/>
          <p:nvPr/>
        </p:nvSpPr>
        <p:spPr>
          <a:xfrm>
            <a:off x="2906486" y="3429000"/>
            <a:ext cx="5919107" cy="275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D973B-9481-3249-8DE6-169B9A95218A}"/>
              </a:ext>
            </a:extLst>
          </p:cNvPr>
          <p:cNvSpPr/>
          <p:nvPr/>
        </p:nvSpPr>
        <p:spPr>
          <a:xfrm>
            <a:off x="2109107" y="811963"/>
            <a:ext cx="7973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33"/>
                </a:solidFill>
                <a:latin typeface="c85d09+NotoSerif"/>
              </a:rPr>
              <a:t>Write a Python program called </a:t>
            </a:r>
            <a:r>
              <a:rPr lang="en-US" sz="3600" dirty="0" err="1">
                <a:solidFill>
                  <a:srgbClr val="AF1E44"/>
                </a:solidFill>
                <a:latin typeface="375ba2+mplus1mn"/>
              </a:rPr>
              <a:t>add.py</a:t>
            </a:r>
            <a:r>
              <a:rPr lang="en-US" sz="3600" dirty="0">
                <a:solidFill>
                  <a:srgbClr val="AF1E44"/>
                </a:solidFill>
                <a:latin typeface="375ba2+mplus1mn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85d09+NotoSerif"/>
              </a:rPr>
              <a:t>that takes two integer values provided as positional command-line arguments and shows the result of adding them: 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D9CF7-B89A-494A-A5A8-5AB6099EE88F}"/>
              </a:ext>
            </a:extLst>
          </p:cNvPr>
          <p:cNvSpPr/>
          <p:nvPr/>
        </p:nvSpPr>
        <p:spPr>
          <a:xfrm>
            <a:off x="3948130" y="4207834"/>
            <a:ext cx="40671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36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 </a:t>
            </a:r>
          </a:p>
        </p:txBody>
      </p:sp>
    </p:spTree>
    <p:extLst>
      <p:ext uri="{BB962C8B-B14F-4D97-AF65-F5344CB8AC3E}">
        <p14:creationId xmlns:p14="http://schemas.microsoft.com/office/powerpoint/2010/main" val="10403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CEC5CC-62AB-8B47-B58C-DC2E672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6ED07-1122-754B-905F-CB75795A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all tests and see if the new test fails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4841E-8CFF-F747-ADF9-49BEA4534AA2}"/>
              </a:ext>
            </a:extLst>
          </p:cNvPr>
          <p:cNvSpPr/>
          <p:nvPr/>
        </p:nvSpPr>
        <p:spPr>
          <a:xfrm>
            <a:off x="642257" y="4977710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https://en.wikipedia.org/wiki/Test-driven_development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C75FB-C928-DF4D-AD7C-2553403E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6" y="1027906"/>
            <a:ext cx="364538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FA2-F109-EA47-9AA8-620AE50F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DE98-43A1-EE42-BBDE-EF4EF1CA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accepts only two valid integer values.</a:t>
            </a:r>
          </a:p>
          <a:p>
            <a:r>
              <a:rPr lang="en-US" dirty="0"/>
              <a:t>The program prints helpful "usage" statements upon request and errors. </a:t>
            </a:r>
          </a:p>
          <a:p>
            <a:r>
              <a:rPr lang="en-US" dirty="0"/>
              <a:t>The program correctly adds the two values and displays the sum.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454479" y="2364928"/>
            <a:ext cx="11283042" cy="319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 accepts only two valid integer values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838200" y="262606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error: the following arguments are required: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foo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error: argument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invalid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value: 'foo'</a:t>
            </a:r>
          </a:p>
        </p:txBody>
      </p:sp>
    </p:spTree>
    <p:extLst>
      <p:ext uri="{BB962C8B-B14F-4D97-AF65-F5344CB8AC3E}">
        <p14:creationId xmlns:p14="http://schemas.microsoft.com/office/powerpoint/2010/main" val="37030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454479" y="2065602"/>
            <a:ext cx="11283042" cy="434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8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Usage statements upon request and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838200" y="2326739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-h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 two integer values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positional arguments: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Two numbers to add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optional arguments: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-h, --help  show this help message and exit</a:t>
            </a:r>
          </a:p>
        </p:txBody>
      </p:sp>
    </p:spTree>
    <p:extLst>
      <p:ext uri="{BB962C8B-B14F-4D97-AF65-F5344CB8AC3E}">
        <p14:creationId xmlns:p14="http://schemas.microsoft.com/office/powerpoint/2010/main" val="17069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3922939" y="2277875"/>
            <a:ext cx="4346121" cy="262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8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Correctly adds the two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4306660" y="2539011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3 8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+ 8 = 11</a:t>
            </a:r>
          </a:p>
        </p:txBody>
      </p:sp>
    </p:spTree>
    <p:extLst>
      <p:ext uri="{BB962C8B-B14F-4D97-AF65-F5344CB8AC3E}">
        <p14:creationId xmlns:p14="http://schemas.microsoft.com/office/powerpoint/2010/main" val="156995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D1E-8650-1549-ACAC-D836F5A1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77E2-0543-B244-9B26-A95D3708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file called “</a:t>
            </a:r>
            <a:r>
              <a:rPr lang="en-US" dirty="0" err="1"/>
              <a:t>add.py</a:t>
            </a:r>
            <a:r>
              <a:rPr lang="en-US" dirty="0"/>
              <a:t>” in the current directory</a:t>
            </a:r>
          </a:p>
          <a:p>
            <a:r>
              <a:rPr lang="en-US" dirty="0"/>
              <a:t>The program is runnable as “./</a:t>
            </a:r>
            <a:r>
              <a:rPr lang="en-US" dirty="0" err="1"/>
              <a:t>add.py</a:t>
            </a:r>
            <a:r>
              <a:rPr lang="en-US" dirty="0"/>
              <a:t>”</a:t>
            </a:r>
          </a:p>
          <a:p>
            <a:r>
              <a:rPr lang="en-US" dirty="0"/>
              <a:t>The program will print “usage” for “-h” and --help”</a:t>
            </a:r>
          </a:p>
          <a:p>
            <a:r>
              <a:rPr lang="en-US" dirty="0"/>
              <a:t>The program will show errors for any number of arguments not 2</a:t>
            </a:r>
          </a:p>
          <a:p>
            <a:r>
              <a:rPr lang="en-US" dirty="0"/>
              <a:t>The program will reject arguments that are not integers</a:t>
            </a:r>
          </a:p>
          <a:p>
            <a:r>
              <a:rPr lang="en-US" dirty="0"/>
              <a:t>The program will properly </a:t>
            </a:r>
            <a:r>
              <a:rPr lang="en-US"/>
              <a:t>add two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9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339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375ba2+mplus1mn</vt:lpstr>
      <vt:lpstr>Arial</vt:lpstr>
      <vt:lpstr>c85d09+NotoSerif</vt:lpstr>
      <vt:lpstr>Calibri</vt:lpstr>
      <vt:lpstr>Calibri Light</vt:lpstr>
      <vt:lpstr>Hack</vt:lpstr>
      <vt:lpstr>Office Theme</vt:lpstr>
      <vt:lpstr>Teaching test-driven development with pytest </vt:lpstr>
      <vt:lpstr>PowerPoint Presentation</vt:lpstr>
      <vt:lpstr>Test-Driven Development</vt:lpstr>
      <vt:lpstr>Specifications</vt:lpstr>
      <vt:lpstr>The program accepts only two valid integer values </vt:lpstr>
      <vt:lpstr>Usage statements upon request and errors</vt:lpstr>
      <vt:lpstr>Correctly adds the two values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test-driven development with pytest </dc:title>
  <dc:creator>Youens-Clark, Ken - (kyclark)</dc:creator>
  <cp:lastModifiedBy>Youens-Clark, Ken - (kyclark)</cp:lastModifiedBy>
  <cp:revision>6</cp:revision>
  <dcterms:created xsi:type="dcterms:W3CDTF">2020-04-24T22:00:48Z</dcterms:created>
  <dcterms:modified xsi:type="dcterms:W3CDTF">2020-04-24T23:52:34Z</dcterms:modified>
</cp:coreProperties>
</file>