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71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7"/>
  </p:normalViewPr>
  <p:slideViewPr>
    <p:cSldViewPr snapToGrid="0" snapToObjects="1" showGuides="1">
      <p:cViewPr varScale="1">
        <p:scale>
          <a:sx n="84" d="100"/>
          <a:sy n="84" d="100"/>
        </p:scale>
        <p:origin x="1008" y="1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B706-D90A-604E-BF5E-7351969D4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A838-382C-314C-A8E5-31E3F6D70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616A-D79B-F24F-BED2-BFEB7765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81292-7F09-A147-BF91-517AED53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6618-D73A-964E-B502-4AFF9216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F810-1D7E-4C49-8FE6-563C9780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14EA0-F681-0F42-9089-A7EC0F9B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5D4B-281C-D240-9A21-75E2C13D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87AF-C64E-8C4F-A9ED-C97A60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24939-835A-BF4C-8D4A-FC48499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0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3CD93-2CF2-7F46-8DE2-1F90D1D5C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1F2B9-6B66-E34F-B91D-26FE3804A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F5D7-B5B7-3845-A259-2B585058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BE8C-B74F-DE4C-B9E8-F076E259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2A0D-9E30-4743-AB70-E788C91C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31E0-5FC9-4B45-B4A7-E84D1C47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77CE-0070-1748-8CF5-CDD7D6A3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D2F87-AC9C-544F-8EEB-CF33C75F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FD15-1993-0646-A08B-667DECC5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3E9E-83CB-F74E-84DA-CF528AC0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AF9F-8993-894D-83CC-DF3F7349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9812-7CF7-F14C-8FF1-5C0AD03A8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C3D4-E735-A046-8DBE-643AA880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84CB-8D64-CE41-9D63-0C139F12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EFCF-7FF9-A84F-8D28-258B3AE7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A9EE-46A0-9043-B5D4-7F5A2D20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01D0-953B-5F43-9ADF-1D53FBAF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B374B-CFAA-4348-843D-06C61D564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A7D5-78C7-0845-A58E-8E558CA6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7CDC-973A-4349-B415-EF5ECD7B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27571-7AA3-194F-BCC4-686BA61F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CA5-093D-D246-A1C3-8F1E35C9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5F57F-3AD9-FF4B-A7A9-6B42AEF60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931F-E365-E444-A625-E8DEE4BA5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DB489-ECAD-3343-97EA-4CDDB4AC0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E9EA9-E79F-7342-8419-288083F37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4E06B-A45C-D44B-9275-662D9818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77EE2-F0EB-BF43-BEBF-4252161A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688A3-CB92-0642-9C36-AD43E2FB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DBF1-69DE-B543-9221-5044954F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2220B-F4D0-004F-BF1A-C54E42A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5E80F-396B-194F-A027-3A181765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DC216-B56A-584E-8975-77F36750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A6F14-7800-8543-ABB3-247047B1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2CFF-DBD9-F94B-AD45-A74DD49B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6D426-DC97-F546-8258-873A276E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9270-FFC3-9B41-9AF5-61EC6CD4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A657-A1E8-074B-B5BC-5DD8DA7F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7C0B4-8D26-024B-A5F2-017D50B01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54E91-9625-6849-B400-216B1C81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5DB4D-E301-B34B-B8FC-BEA625E0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971B1-7EAC-B544-B9A2-BF2DE14A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6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6408-54CC-4540-8998-04B3DDFE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5124B-168D-5349-BBFF-55732A68F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5D0F7-D5CA-F241-BCD7-1E46915C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96FD7-3485-EC42-A457-C1CE7B95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31598-0935-6549-916C-B1F39FAE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820C3-D707-A84A-9DA6-634B3E6C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5B38E-D5FD-C542-B81A-8832854C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D5CE4-AF29-E74C-8ECE-F24BF614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359F-480F-2A40-8BB9-5028A7516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0C4B-34DC-C549-8A0D-5C54606F19FE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BDF8B-1E06-B041-9E28-C4D9992C5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AEBA-A962-1546-9C1E-3E7C2F53A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9017-8B79-284B-9F1D-583FAFC6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clark/remote.python.piz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user/kyclark" TargetMode="External"/><Relationship Id="rId5" Type="http://schemas.openxmlformats.org/officeDocument/2006/relationships/hyperlink" Target="https://github.com/kyclark/tiny_python_projects" TargetMode="External"/><Relationship Id="rId4" Type="http://schemas.openxmlformats.org/officeDocument/2006/relationships/hyperlink" Target="https://www.manning.com/books/tiny-python-projec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0D26-9E70-9D46-9B93-79EB972C7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Teaching test-driven development with </a:t>
            </a:r>
            <a:r>
              <a:rPr lang="en-US" dirty="0" err="1"/>
              <a:t>pytest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F8391-E73A-5242-A9C8-94F3BA839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 </a:t>
            </a:r>
            <a:r>
              <a:rPr lang="en-US" dirty="0" err="1"/>
              <a:t>Youens</a:t>
            </a:r>
            <a:r>
              <a:rPr lang="en-US" dirty="0"/>
              <a:t>-Clark</a:t>
            </a:r>
          </a:p>
          <a:p>
            <a:r>
              <a:rPr lang="en-US" dirty="0"/>
              <a:t>Remote Python Pizza</a:t>
            </a:r>
          </a:p>
          <a:p>
            <a:r>
              <a:rPr lang="en-US" dirty="0"/>
              <a:t>25 April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C69AE-B8C4-D24D-8649-180D55E1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061" y="3304540"/>
            <a:ext cx="3118221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B1CC91-6BDB-EC4E-81B1-F7F9796A8591}"/>
              </a:ext>
            </a:extLst>
          </p:cNvPr>
          <p:cNvSpPr/>
          <p:nvPr/>
        </p:nvSpPr>
        <p:spPr>
          <a:xfrm>
            <a:off x="1341120" y="116801"/>
            <a:ext cx="9113520" cy="6624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EF9FB-03ED-C64D-AD25-36DBBF61EAAE}"/>
              </a:ext>
            </a:extLst>
          </p:cNvPr>
          <p:cNvSpPr/>
          <p:nvPr/>
        </p:nvSpPr>
        <p:spPr>
          <a:xfrm>
            <a:off x="2115637" y="370224"/>
            <a:ext cx="873524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make test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pytest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-xv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============================= test session starts ==============================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platform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darwin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-- Python 3.8.1, pytest-5.3.5, py-1.8.1, pluggy-0.13.1 -- /Library/Frameworks/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Python.framework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/Versions/3.8/bin/python3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cachedir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.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pytest_cache</a:t>
            </a:r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rootdir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/Users/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kyclark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inifile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pytest.ini</a:t>
            </a:r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collected 5 items</a:t>
            </a:r>
          </a:p>
          <a:p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test_exists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     [ 20%]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test_usage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      [ 40%]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test_wrong_number_args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[ 60%]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test_not_numbers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[ 80%]</a:t>
            </a:r>
          </a:p>
          <a:p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test_valid_input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FAILED                                         [100%]</a:t>
            </a:r>
          </a:p>
          <a:p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=================================== FAILURES ===================================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_______________________________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test_valid_input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_______________________________</a:t>
            </a:r>
          </a:p>
          <a:p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def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test_valid_input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():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"""test with valid input"""</a:t>
            </a:r>
          </a:p>
          <a:p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for x, y, z in [[0, 0, 0], [1, 0, 1], [1, 2, 3], [2, 1, 3]]: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rv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out =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getstatusoutput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(f'{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prg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{x} {y}')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assert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rv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== 0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          assert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out.rstrip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== f'{x} + {y} = {z}'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AssertionError</a:t>
            </a:r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assert '0' == '0 + 0 = 0'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  - 0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  + 0 + 0 = 0</a:t>
            </a:r>
          </a:p>
          <a:p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test.py:63: </a:t>
            </a:r>
            <a:r>
              <a:rPr lang="en-US" sz="12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AssertionError</a:t>
            </a:r>
            <a:endParaRPr lang="en-US" sz="12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!!!!!!!!!!!!!!!!!!!!!!!!!! stopping after 1 failures !!!!!!!!!!!!!!!!!!!!!!!!!!!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========================= 1 failed, 4 passed in 0.41s ==========================</a:t>
            </a:r>
          </a:p>
          <a:p>
            <a:r>
              <a:rPr lang="en-US" sz="12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make: *** [test] Error 1</a:t>
            </a:r>
          </a:p>
        </p:txBody>
      </p:sp>
    </p:spTree>
    <p:extLst>
      <p:ext uri="{BB962C8B-B14F-4D97-AF65-F5344CB8AC3E}">
        <p14:creationId xmlns:p14="http://schemas.microsoft.com/office/powerpoint/2010/main" val="5463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B1CC91-6BDB-EC4E-81B1-F7F9796A8591}"/>
              </a:ext>
            </a:extLst>
          </p:cNvPr>
          <p:cNvSpPr/>
          <p:nvPr/>
        </p:nvSpPr>
        <p:spPr>
          <a:xfrm>
            <a:off x="181518" y="3017520"/>
            <a:ext cx="11828963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EF9FB-03ED-C64D-AD25-36DBBF61EAAE}"/>
              </a:ext>
            </a:extLst>
          </p:cNvPr>
          <p:cNvSpPr/>
          <p:nvPr/>
        </p:nvSpPr>
        <p:spPr>
          <a:xfrm>
            <a:off x="210636" y="3484841"/>
            <a:ext cx="118289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</a:t>
            </a:r>
            <a:r>
              <a:rPr lang="en-US" sz="2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AssertionError</a:t>
            </a:r>
            <a:r>
              <a:rPr lang="en-US" sz="2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assert '0' == '0 + 0 = 0'</a:t>
            </a:r>
          </a:p>
          <a:p>
            <a:r>
              <a:rPr lang="en-US" sz="2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  - 0</a:t>
            </a:r>
          </a:p>
          <a:p>
            <a:r>
              <a:rPr lang="en-US" sz="2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             + 0 + 0 =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21830-F6C3-764B-B7C0-6B61CB09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test failures</a:t>
            </a:r>
          </a:p>
        </p:txBody>
      </p:sp>
    </p:spTree>
    <p:extLst>
      <p:ext uri="{BB962C8B-B14F-4D97-AF65-F5344CB8AC3E}">
        <p14:creationId xmlns:p14="http://schemas.microsoft.com/office/powerpoint/2010/main" val="150177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E9759A-A7FA-3542-BB9C-9DB1BD03986B}"/>
              </a:ext>
            </a:extLst>
          </p:cNvPr>
          <p:cNvSpPr/>
          <p:nvPr/>
        </p:nvSpPr>
        <p:spPr>
          <a:xfrm>
            <a:off x="364399" y="2727960"/>
            <a:ext cx="5472521" cy="239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EF9FB-03ED-C64D-AD25-36DBBF61EAAE}"/>
              </a:ext>
            </a:extLst>
          </p:cNvPr>
          <p:cNvSpPr/>
          <p:nvPr/>
        </p:nvSpPr>
        <p:spPr>
          <a:xfrm>
            <a:off x="417739" y="3076754"/>
            <a:ext cx="54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 main():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get_args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n1, n2 =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args.numbers</a:t>
            </a:r>
            <a:endParaRPr lang="en-US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print(f'{n1} + {n2} = {n1 + n2}')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3256496-0D1B-7E42-9A86-3533BCAB644F}"/>
              </a:ext>
            </a:extLst>
          </p:cNvPr>
          <p:cNvSpPr/>
          <p:nvPr/>
        </p:nvSpPr>
        <p:spPr>
          <a:xfrm>
            <a:off x="6416040" y="2727960"/>
            <a:ext cx="5472521" cy="239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3087FA-3923-DB41-9885-72376CA137CA}"/>
              </a:ext>
            </a:extLst>
          </p:cNvPr>
          <p:cNvSpPr/>
          <p:nvPr/>
        </p:nvSpPr>
        <p:spPr>
          <a:xfrm>
            <a:off x="6650899" y="3105834"/>
            <a:ext cx="5123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solution.py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1 2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+ 2 = 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34F729-2920-5240-A513-8E71D6E7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</a:t>
            </a:r>
          </a:p>
        </p:txBody>
      </p:sp>
    </p:spTree>
    <p:extLst>
      <p:ext uri="{BB962C8B-B14F-4D97-AF65-F5344CB8AC3E}">
        <p14:creationId xmlns:p14="http://schemas.microsoft.com/office/powerpoint/2010/main" val="363801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E9759A-A7FA-3542-BB9C-9DB1BD03986B}"/>
              </a:ext>
            </a:extLst>
          </p:cNvPr>
          <p:cNvSpPr/>
          <p:nvPr/>
        </p:nvSpPr>
        <p:spPr>
          <a:xfrm>
            <a:off x="333919" y="2148840"/>
            <a:ext cx="11524161" cy="4085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EF9FB-03ED-C64D-AD25-36DBBF61EAAE}"/>
              </a:ext>
            </a:extLst>
          </p:cNvPr>
          <p:cNvSpPr/>
          <p:nvPr/>
        </p:nvSpPr>
        <p:spPr>
          <a:xfrm>
            <a:off x="454478" y="2559427"/>
            <a:ext cx="112830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make test</a:t>
            </a: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pytest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-xv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endParaRPr lang="en-US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============================= test session starts ==============================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</a:t>
            </a:r>
          </a:p>
          <a:p>
            <a:endParaRPr lang="en-US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test_exists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     [ 20%]</a:t>
            </a: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test_usage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      [ 40%]</a:t>
            </a: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test_wrong_number_args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[ 60%]</a:t>
            </a: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test_not_numbers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[ 80%]</a:t>
            </a:r>
          </a:p>
          <a:p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test_valid_input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PASSED                                         [100%]</a:t>
            </a:r>
          </a:p>
          <a:p>
            <a:endParaRPr lang="en-US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============================== 5 passed in 0.52s ===============================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A1FA27-A83E-A94E-AAB7-0C19A4F5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running test with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1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07F6F-DF2B-2C41-9EE9-454C7EFA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894740"/>
            <a:ext cx="3782060" cy="4992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40DCF-F77C-E249-B2E0-C87DF54B10A1}"/>
              </a:ext>
            </a:extLst>
          </p:cNvPr>
          <p:cNvSpPr/>
          <p:nvPr/>
        </p:nvSpPr>
        <p:spPr>
          <a:xfrm>
            <a:off x="4579336" y="1313407"/>
            <a:ext cx="7094506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Presentation and code:</a:t>
            </a:r>
          </a:p>
          <a:p>
            <a:r>
              <a:rPr lang="en-US" sz="2400" dirty="0">
                <a:hlinkClick r:id="rId3"/>
              </a:rPr>
              <a:t>https://github.com/kyclark/remote.python.pizza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Tiny Python Projects at Manning:</a:t>
            </a:r>
            <a:endParaRPr lang="en-US" sz="2400" dirty="0">
              <a:hlinkClick r:id="rId4"/>
            </a:endParaRPr>
          </a:p>
          <a:p>
            <a:r>
              <a:rPr lang="en-US" sz="2400" dirty="0">
                <a:hlinkClick r:id="rId4"/>
              </a:rPr>
              <a:t>https://www.manning.com/books/tiny-python-projects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GitHub repo:</a:t>
            </a:r>
          </a:p>
          <a:p>
            <a:r>
              <a:rPr lang="en-US" sz="2400" dirty="0">
                <a:hlinkClick r:id="rId5"/>
              </a:rPr>
              <a:t>https://github.com/kyclark/tiny_python_projects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YouTube videos:</a:t>
            </a:r>
          </a:p>
          <a:p>
            <a:r>
              <a:rPr lang="en-US" sz="2400" dirty="0">
                <a:hlinkClick r:id="rId6"/>
              </a:rPr>
              <a:t>https://www.youtube.com/user/kyclark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664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88AFC8-5728-7044-9ED8-7B455E80507F}"/>
              </a:ext>
            </a:extLst>
          </p:cNvPr>
          <p:cNvSpPr/>
          <p:nvPr/>
        </p:nvSpPr>
        <p:spPr>
          <a:xfrm>
            <a:off x="2906486" y="3429000"/>
            <a:ext cx="5919107" cy="2757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BD973B-9481-3249-8DE6-169B9A95218A}"/>
              </a:ext>
            </a:extLst>
          </p:cNvPr>
          <p:cNvSpPr/>
          <p:nvPr/>
        </p:nvSpPr>
        <p:spPr>
          <a:xfrm>
            <a:off x="2109107" y="811963"/>
            <a:ext cx="79737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33333"/>
                </a:solidFill>
                <a:latin typeface="c85d09+NotoSerif"/>
              </a:rPr>
              <a:t>Write a Python program called </a:t>
            </a:r>
            <a:r>
              <a:rPr lang="en-US" sz="3600" dirty="0" err="1">
                <a:solidFill>
                  <a:srgbClr val="AF1E44"/>
                </a:solidFill>
                <a:latin typeface="375ba2+mplus1mn"/>
              </a:rPr>
              <a:t>add.py</a:t>
            </a:r>
            <a:r>
              <a:rPr lang="en-US" sz="3600" dirty="0">
                <a:solidFill>
                  <a:srgbClr val="AF1E44"/>
                </a:solidFill>
                <a:latin typeface="375ba2+mplus1mn"/>
              </a:rPr>
              <a:t> </a:t>
            </a:r>
            <a:r>
              <a:rPr lang="en-US" sz="3600" dirty="0">
                <a:solidFill>
                  <a:srgbClr val="333333"/>
                </a:solidFill>
                <a:latin typeface="c85d09+NotoSerif"/>
              </a:rPr>
              <a:t>that takes two integer values provided as positional command-line arguments and shows the result of adding them: 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D9CF7-B89A-494A-A5A8-5AB6099EE88F}"/>
              </a:ext>
            </a:extLst>
          </p:cNvPr>
          <p:cNvSpPr/>
          <p:nvPr/>
        </p:nvSpPr>
        <p:spPr>
          <a:xfrm>
            <a:off x="3948130" y="4207834"/>
            <a:ext cx="40671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36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36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1 2</a:t>
            </a:r>
          </a:p>
          <a:p>
            <a:r>
              <a:rPr lang="en-US" sz="36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+ 2 = 3 </a:t>
            </a:r>
          </a:p>
        </p:txBody>
      </p:sp>
    </p:spTree>
    <p:extLst>
      <p:ext uri="{BB962C8B-B14F-4D97-AF65-F5344CB8AC3E}">
        <p14:creationId xmlns:p14="http://schemas.microsoft.com/office/powerpoint/2010/main" val="104036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CEC5CC-62AB-8B47-B58C-DC2E6720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6ED07-1122-754B-905F-CB75795A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a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all tests and see if the new test fails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Refactor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4841E-8CFF-F747-ADF9-49BEA4534AA2}"/>
              </a:ext>
            </a:extLst>
          </p:cNvPr>
          <p:cNvSpPr/>
          <p:nvPr/>
        </p:nvSpPr>
        <p:spPr>
          <a:xfrm>
            <a:off x="642257" y="4977710"/>
            <a:ext cx="540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https://en.wikipedia.org/wiki/Test-driven_development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C75FB-C928-DF4D-AD7C-2553403EE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356" y="1027906"/>
            <a:ext cx="3645387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7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5FA2-F109-EA47-9AA8-620AE50F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DE98-43A1-EE42-BBDE-EF4EF1CA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01843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program accepts only two valid integer values.</a:t>
            </a:r>
          </a:p>
          <a:p>
            <a:endParaRPr lang="en-US" sz="3600" dirty="0"/>
          </a:p>
          <a:p>
            <a:r>
              <a:rPr lang="en-US" sz="3600" dirty="0"/>
              <a:t>The program prints helpful "usage" statements upon request and errors. </a:t>
            </a:r>
          </a:p>
          <a:p>
            <a:endParaRPr lang="en-US" sz="3600" dirty="0"/>
          </a:p>
          <a:p>
            <a:r>
              <a:rPr lang="en-US" sz="3600" dirty="0"/>
              <a:t>The program correctly adds the two values and displays the sum.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69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41E6D1-EEB2-0840-B0A2-4E2778DBA510}"/>
              </a:ext>
            </a:extLst>
          </p:cNvPr>
          <p:cNvSpPr/>
          <p:nvPr/>
        </p:nvSpPr>
        <p:spPr>
          <a:xfrm>
            <a:off x="454479" y="2364928"/>
            <a:ext cx="11283042" cy="3199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01AF-EDDE-544D-A5FE-ADB9F1E1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program accepts only two valid integer values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492C7-9252-2445-9C41-C6AD35271ABB}"/>
              </a:ext>
            </a:extLst>
          </p:cNvPr>
          <p:cNvSpPr/>
          <p:nvPr/>
        </p:nvSpPr>
        <p:spPr>
          <a:xfrm>
            <a:off x="838200" y="2626065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usage: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[-h]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error: the following arguments are required: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foo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usage: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[-h]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error: argument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: invalid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value: 'foo'</a:t>
            </a:r>
          </a:p>
        </p:txBody>
      </p:sp>
    </p:spTree>
    <p:extLst>
      <p:ext uri="{BB962C8B-B14F-4D97-AF65-F5344CB8AC3E}">
        <p14:creationId xmlns:p14="http://schemas.microsoft.com/office/powerpoint/2010/main" val="370306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41E6D1-EEB2-0840-B0A2-4E2778DBA510}"/>
              </a:ext>
            </a:extLst>
          </p:cNvPr>
          <p:cNvSpPr/>
          <p:nvPr/>
        </p:nvSpPr>
        <p:spPr>
          <a:xfrm>
            <a:off x="454479" y="1771846"/>
            <a:ext cx="11283042" cy="434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01AF-EDDE-544D-A5FE-ADB9F1E1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8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Usage statements upon request and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492C7-9252-2445-9C41-C6AD35271ABB}"/>
              </a:ext>
            </a:extLst>
          </p:cNvPr>
          <p:cNvSpPr/>
          <p:nvPr/>
        </p:nvSpPr>
        <p:spPr>
          <a:xfrm>
            <a:off x="838200" y="2032983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-h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usage: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[-h]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 two integer values</a:t>
            </a: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positional arguments: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Two numbers to add</a:t>
            </a: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optional arguments: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-h, --help  show this help message and exit</a:t>
            </a:r>
          </a:p>
        </p:txBody>
      </p:sp>
    </p:spTree>
    <p:extLst>
      <p:ext uri="{BB962C8B-B14F-4D97-AF65-F5344CB8AC3E}">
        <p14:creationId xmlns:p14="http://schemas.microsoft.com/office/powerpoint/2010/main" val="17069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41E6D1-EEB2-0840-B0A2-4E2778DBA510}"/>
              </a:ext>
            </a:extLst>
          </p:cNvPr>
          <p:cNvSpPr/>
          <p:nvPr/>
        </p:nvSpPr>
        <p:spPr>
          <a:xfrm>
            <a:off x="3922939" y="2277875"/>
            <a:ext cx="4346121" cy="262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01AF-EDDE-544D-A5FE-ADB9F1E1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28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Correctly adds the two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492C7-9252-2445-9C41-C6AD35271ABB}"/>
              </a:ext>
            </a:extLst>
          </p:cNvPr>
          <p:cNvSpPr/>
          <p:nvPr/>
        </p:nvSpPr>
        <p:spPr>
          <a:xfrm>
            <a:off x="4306660" y="2539011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1 2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 + 2 = 3</a:t>
            </a:r>
          </a:p>
          <a:p>
            <a:endParaRPr lang="en-US" sz="2400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sz="24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3 8</a:t>
            </a:r>
          </a:p>
          <a:p>
            <a:r>
              <a:rPr lang="en-US" sz="24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 + 8 = 11</a:t>
            </a:r>
          </a:p>
        </p:txBody>
      </p:sp>
    </p:spTree>
    <p:extLst>
      <p:ext uri="{BB962C8B-B14F-4D97-AF65-F5344CB8AC3E}">
        <p14:creationId xmlns:p14="http://schemas.microsoft.com/office/powerpoint/2010/main" val="156995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5D1E-8650-1549-ACAC-D836F5A1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77E2-0543-B244-9B26-A95D37087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file called “</a:t>
            </a:r>
            <a:r>
              <a:rPr lang="en-US" dirty="0" err="1"/>
              <a:t>add.py</a:t>
            </a:r>
            <a:r>
              <a:rPr lang="en-US" dirty="0"/>
              <a:t>” in the current directory</a:t>
            </a:r>
          </a:p>
          <a:p>
            <a:r>
              <a:rPr lang="en-US" dirty="0"/>
              <a:t>The program is runnable as “./</a:t>
            </a:r>
            <a:r>
              <a:rPr lang="en-US" dirty="0" err="1"/>
              <a:t>add.py</a:t>
            </a:r>
            <a:r>
              <a:rPr lang="en-US" dirty="0"/>
              <a:t>”</a:t>
            </a:r>
          </a:p>
          <a:p>
            <a:r>
              <a:rPr lang="en-US" dirty="0"/>
              <a:t>The program will print “usage” for “-h” and --help”</a:t>
            </a:r>
          </a:p>
          <a:p>
            <a:r>
              <a:rPr lang="en-US" dirty="0"/>
              <a:t>The program will show errors for any number of arguments not 2</a:t>
            </a:r>
          </a:p>
          <a:p>
            <a:r>
              <a:rPr lang="en-US" dirty="0"/>
              <a:t>The program will reject arguments that are not integers</a:t>
            </a:r>
          </a:p>
          <a:p>
            <a:r>
              <a:rPr lang="en-US" dirty="0"/>
              <a:t>The program will properly add two numbers</a:t>
            </a:r>
          </a:p>
        </p:txBody>
      </p:sp>
    </p:spTree>
    <p:extLst>
      <p:ext uri="{BB962C8B-B14F-4D97-AF65-F5344CB8AC3E}">
        <p14:creationId xmlns:p14="http://schemas.microsoft.com/office/powerpoint/2010/main" val="382849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E9759A-A7FA-3542-BB9C-9DB1BD03986B}"/>
              </a:ext>
            </a:extLst>
          </p:cNvPr>
          <p:cNvSpPr/>
          <p:nvPr/>
        </p:nvSpPr>
        <p:spPr>
          <a:xfrm>
            <a:off x="364399" y="2727960"/>
            <a:ext cx="5472521" cy="239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EF9FB-03ED-C64D-AD25-36DBBF61EAAE}"/>
              </a:ext>
            </a:extLst>
          </p:cNvPr>
          <p:cNvSpPr/>
          <p:nvPr/>
        </p:nvSpPr>
        <p:spPr>
          <a:xfrm>
            <a:off x="606878" y="3047137"/>
            <a:ext cx="5123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 main():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get_args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n1, n2 = 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args.numbers</a:t>
            </a:r>
            <a:endParaRPr lang="en-US" dirty="0">
              <a:solidFill>
                <a:schemeClr val="bg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print(n1 + n2)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3256496-0D1B-7E42-9A86-3533BCAB644F}"/>
              </a:ext>
            </a:extLst>
          </p:cNvPr>
          <p:cNvSpPr/>
          <p:nvPr/>
        </p:nvSpPr>
        <p:spPr>
          <a:xfrm>
            <a:off x="6416040" y="2727960"/>
            <a:ext cx="5472521" cy="239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3087FA-3923-DB41-9885-72376CA137CA}"/>
              </a:ext>
            </a:extLst>
          </p:cNvPr>
          <p:cNvSpPr/>
          <p:nvPr/>
        </p:nvSpPr>
        <p:spPr>
          <a:xfrm>
            <a:off x="6658521" y="3047137"/>
            <a:ext cx="5123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./</a:t>
            </a:r>
            <a:r>
              <a:rPr lang="en-US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add.py</a:t>
            </a:r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1 2</a:t>
            </a:r>
          </a:p>
          <a:p>
            <a:r>
              <a:rPr lang="en-US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34F729-2920-5240-A513-8E71D6E7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correct</a:t>
            </a:r>
          </a:p>
        </p:txBody>
      </p:sp>
    </p:spTree>
    <p:extLst>
      <p:ext uri="{BB962C8B-B14F-4D97-AF65-F5344CB8AC3E}">
        <p14:creationId xmlns:p14="http://schemas.microsoft.com/office/powerpoint/2010/main" val="163934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883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375ba2+mplus1mn</vt:lpstr>
      <vt:lpstr>Arial</vt:lpstr>
      <vt:lpstr>c85d09+NotoSerif</vt:lpstr>
      <vt:lpstr>Calibri</vt:lpstr>
      <vt:lpstr>Calibri Light</vt:lpstr>
      <vt:lpstr>Hack</vt:lpstr>
      <vt:lpstr>Office Theme</vt:lpstr>
      <vt:lpstr>Teaching test-driven development with pytest </vt:lpstr>
      <vt:lpstr>PowerPoint Presentation</vt:lpstr>
      <vt:lpstr>Test-Driven Development</vt:lpstr>
      <vt:lpstr>Specifications</vt:lpstr>
      <vt:lpstr>The program accepts only two valid integer values </vt:lpstr>
      <vt:lpstr>Usage statements upon request and errors</vt:lpstr>
      <vt:lpstr>Correctly adds the two values</vt:lpstr>
      <vt:lpstr>Testing</vt:lpstr>
      <vt:lpstr>Almost correct</vt:lpstr>
      <vt:lpstr>PowerPoint Presentation</vt:lpstr>
      <vt:lpstr>Reading test failures</vt:lpstr>
      <vt:lpstr>Corrected</vt:lpstr>
      <vt:lpstr>Encoding and running test with pytest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test-driven development with pytest </dc:title>
  <dc:creator>Youens-Clark, Ken - (kyclark)</dc:creator>
  <cp:lastModifiedBy>Youens-Clark, Ken - (kyclark)</cp:lastModifiedBy>
  <cp:revision>12</cp:revision>
  <dcterms:created xsi:type="dcterms:W3CDTF">2020-04-24T22:00:48Z</dcterms:created>
  <dcterms:modified xsi:type="dcterms:W3CDTF">2020-04-25T15:45:30Z</dcterms:modified>
</cp:coreProperties>
</file>