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F02"/>
    <a:srgbClr val="1B9E77"/>
    <a:srgbClr val="377EB8"/>
    <a:srgbClr val="E41A1C"/>
    <a:srgbClr val="994F88"/>
    <a:srgbClr val="6699CC"/>
    <a:srgbClr val="E73F74"/>
    <a:srgbClr val="2CA02C"/>
    <a:srgbClr val="1F77B4"/>
    <a:srgbClr val="FAB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4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BFEC-D30D-D91F-A2D0-D18213AAE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F5826-88C5-613D-45BB-088F1C2A0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15022-47CE-FF1C-1D3C-6B212D47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2A20-D43B-4E33-8EB5-7D3FE41E93B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02849-C6CB-60BF-36F8-6EB268CC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B9969-9053-E6A8-FA11-C6D66392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98BB-6C86-4B12-B895-FD54075E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1357-CD6F-8F29-47F8-94D33584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014B5-BA9E-2C87-616F-49D652C9F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FFD2B-787E-7529-F548-41F5D945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2A20-D43B-4E33-8EB5-7D3FE41E93B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2F75E-32D4-E394-9231-D1FA242E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5980-F1E2-E9CD-C621-4715F311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98BB-6C86-4B12-B895-FD54075E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7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8B6C7-EA15-5B94-97BA-094A2BAA7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02B38-6B26-6CDA-78F9-5122D447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717CA-BB20-F3A8-7F51-D53E8B7F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2A20-D43B-4E33-8EB5-7D3FE41E93B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17ECD-CE11-1CC5-70E2-7DA9D5BF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350E3-0B22-9E4B-504C-8479D75E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98BB-6C86-4B12-B895-FD54075E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0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F9B1-7135-F5BC-2EBB-518AD56A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08F9-1A30-7B82-F23A-2A2BF1DA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E281A-98E5-80D8-F0D2-6752D367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2A20-D43B-4E33-8EB5-7D3FE41E93B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0D54-9F9C-0DA7-9E1D-075960B8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ED134-82E0-C35B-AA8F-6E62B83E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98BB-6C86-4B12-B895-FD54075E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5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CA5F-2E99-00D0-83AE-143F8F10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B8F1D-16B0-E181-65BA-F8AC8EE0F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AF6AC-734D-BE22-1AB1-FB566E38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2A20-D43B-4E33-8EB5-7D3FE41E93B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FCD7-3A1A-8B2F-C8F7-51609877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FB57C-7081-A787-AFE3-B81F221B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98BB-6C86-4B12-B895-FD54075E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0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8DD8-EFD9-4AC0-DC1E-FBE40907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088A2-6075-4CE3-C445-451B51EEF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F044F-5CD4-4BAE-D2D9-96F9D341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A584F-1929-F944-8515-9508FAB0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2A20-D43B-4E33-8EB5-7D3FE41E93B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71585-478B-A430-4991-3D9C2ED3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39439-5E7E-0B32-4CCD-2B3EE1AA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98BB-6C86-4B12-B895-FD54075E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1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E056-60B6-52FA-3524-DD56F83A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0EDD2-A113-F448-E07A-6091A88CE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F767D-E1C0-08DF-BAD0-F8E4DEBFC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052F-F931-ABB8-3BBE-FC9D95CDE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8E718-050F-A573-A48A-2724C8D3D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8C44D-324D-5704-040A-57469B8E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2A20-D43B-4E33-8EB5-7D3FE41E93B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E3D8C-D366-C2CB-CD27-ABC6ACF8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97D24-D611-B3E2-5151-3DB8D741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98BB-6C86-4B12-B895-FD54075E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8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AF05-8960-E2B3-B0E1-8B462BE1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E4541-0213-E1D4-1B61-38595E60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2A20-D43B-4E33-8EB5-7D3FE41E93B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163DF-10EF-1574-EEFB-A4B9FE2B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4858E-4D80-929D-33BC-B84C7297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98BB-6C86-4B12-B895-FD54075E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5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1456D-5CF4-4CC5-989C-F5F6BA12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2A20-D43B-4E33-8EB5-7D3FE41E93B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AF9BA-9B9E-83D5-0362-912F65DE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F92D6-04C2-DCE0-E632-889CC849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98BB-6C86-4B12-B895-FD54075E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9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6A64-CB74-0D46-F959-F3678CD6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C80D-1B0D-DF3E-67EE-308703FF3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5BDFF-E488-B38B-E5C8-56EC34FBB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C882E-7766-E8E4-FBF1-A6FA35DA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2A20-D43B-4E33-8EB5-7D3FE41E93B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7AAA1-0A4E-0570-A22D-F304F82D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D7E2-4715-12F6-AD76-B85D0DCC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98BB-6C86-4B12-B895-FD54075E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7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A6A9-CD47-69DC-082B-5DED0F36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F147C-FFE3-53D5-5873-D14A37D4E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FD98F-7122-95B4-23CC-6547EBF1E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A41FB-3BF2-9143-5247-899259C0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2A20-D43B-4E33-8EB5-7D3FE41E93B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39696-A138-CA88-4960-44C19FE6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3BBD2-1970-D2D6-807A-DCB19D1E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98BB-6C86-4B12-B895-FD54075E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8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CA0D4-729E-460D-B41C-508648A6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9F06F-67F7-B625-1476-8EBBF7C42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6DC56-B03B-237F-27A6-E2964BB7D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D2A20-D43B-4E33-8EB5-7D3FE41E93B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F2146-4330-50E8-42FC-E9C2B6EC6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E517A-C6B9-A382-02E6-E39ECF2B6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698BB-6C86-4B12-B895-FD54075E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8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NUL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0C32BFCE-AD96-32C0-3A36-6A0693B6DC2C}"/>
              </a:ext>
            </a:extLst>
          </p:cNvPr>
          <p:cNvCxnSpPr>
            <a:cxnSpLocks/>
            <a:endCxn id="192" idx="2"/>
          </p:cNvCxnSpPr>
          <p:nvPr/>
        </p:nvCxnSpPr>
        <p:spPr>
          <a:xfrm rot="10800000">
            <a:off x="3029759" y="3926358"/>
            <a:ext cx="1802406" cy="650938"/>
          </a:xfrm>
          <a:prstGeom prst="bentConnector2">
            <a:avLst/>
          </a:prstGeom>
          <a:ln w="38100">
            <a:solidFill>
              <a:srgbClr val="0F7B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DC0D23B0-1D74-772D-B872-CE48DB3670B4}"/>
              </a:ext>
            </a:extLst>
          </p:cNvPr>
          <p:cNvCxnSpPr>
            <a:cxnSpLocks/>
            <a:endCxn id="208" idx="2"/>
          </p:cNvCxnSpPr>
          <p:nvPr/>
        </p:nvCxnSpPr>
        <p:spPr>
          <a:xfrm rot="10800000">
            <a:off x="901989" y="2886531"/>
            <a:ext cx="1857808" cy="708640"/>
          </a:xfrm>
          <a:prstGeom prst="bentConnector2">
            <a:avLst/>
          </a:prstGeom>
          <a:ln w="38100">
            <a:solidFill>
              <a:srgbClr val="DD51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EBC8F3F-C1E1-4C55-E69B-B27672355AB1}"/>
              </a:ext>
            </a:extLst>
          </p:cNvPr>
          <p:cNvCxnSpPr>
            <a:cxnSpLocks/>
          </p:cNvCxnSpPr>
          <p:nvPr/>
        </p:nvCxnSpPr>
        <p:spPr>
          <a:xfrm>
            <a:off x="-85411" y="2284664"/>
            <a:ext cx="7829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2CF98B24-2AF9-CA3E-7ED4-B2B3D388429F}"/>
              </a:ext>
            </a:extLst>
          </p:cNvPr>
          <p:cNvCxnSpPr>
            <a:cxnSpLocks/>
          </p:cNvCxnSpPr>
          <p:nvPr/>
        </p:nvCxnSpPr>
        <p:spPr>
          <a:xfrm flipV="1">
            <a:off x="8546981" y="603296"/>
            <a:ext cx="1" cy="4852136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9E51E6B-1558-F1AA-A4E3-75B7311EF5C6}"/>
              </a:ext>
            </a:extLst>
          </p:cNvPr>
          <p:cNvGrpSpPr/>
          <p:nvPr/>
        </p:nvGrpSpPr>
        <p:grpSpPr>
          <a:xfrm>
            <a:off x="6791753" y="30481"/>
            <a:ext cx="1755229" cy="1145629"/>
            <a:chOff x="5694143" y="2097021"/>
            <a:chExt cx="1755229" cy="11456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: Rounded Corners 166">
                  <a:extLst>
                    <a:ext uri="{FF2B5EF4-FFF2-40B4-BE49-F238E27FC236}">
                      <a16:creationId xmlns:a16="http://schemas.microsoft.com/office/drawing/2014/main" id="{7DF94DFA-6C8F-4F69-C3EC-4C12C54E6A4F}"/>
                    </a:ext>
                  </a:extLst>
                </p:cNvPr>
                <p:cNvSpPr/>
                <p:nvPr/>
              </p:nvSpPr>
              <p:spPr>
                <a:xfrm>
                  <a:off x="5694144" y="2097022"/>
                  <a:ext cx="1755228" cy="114562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500" dirty="0">
                      <a:solidFill>
                        <a:schemeClr val="tx1"/>
                      </a:solidFill>
                    </a:rPr>
                    <a:t>Oviposition stage</a:t>
                  </a:r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5C8EF43D-B0E3-573B-9EBD-E26E9A11C7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144" y="2097022"/>
                  <a:ext cx="1755228" cy="1145628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436E269-B74A-2D09-2237-F0C1D102B962}"/>
                </a:ext>
              </a:extLst>
            </p:cNvPr>
            <p:cNvSpPr/>
            <p:nvPr/>
          </p:nvSpPr>
          <p:spPr>
            <a:xfrm>
              <a:off x="5694143" y="2109833"/>
              <a:ext cx="293728" cy="30725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B50D3B0-4B7D-9B42-7970-89E551AA122D}"/>
                </a:ext>
              </a:extLst>
            </p:cNvPr>
            <p:cNvSpPr/>
            <p:nvPr/>
          </p:nvSpPr>
          <p:spPr>
            <a:xfrm>
              <a:off x="7155644" y="2097021"/>
              <a:ext cx="293728" cy="30725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Oval 169">
            <a:extLst>
              <a:ext uri="{FF2B5EF4-FFF2-40B4-BE49-F238E27FC236}">
                <a16:creationId xmlns:a16="http://schemas.microsoft.com/office/drawing/2014/main" id="{F5E65F28-4A2A-CD34-AB42-0052B410D5A2}"/>
              </a:ext>
            </a:extLst>
          </p:cNvPr>
          <p:cNvSpPr/>
          <p:nvPr/>
        </p:nvSpPr>
        <p:spPr>
          <a:xfrm>
            <a:off x="1263196" y="872254"/>
            <a:ext cx="293728" cy="307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1BE7E01-FC55-A1E1-EDF8-AF8E8986A078}"/>
              </a:ext>
            </a:extLst>
          </p:cNvPr>
          <p:cNvCxnSpPr>
            <a:cxnSpLocks/>
            <a:stCxn id="167" idx="1"/>
            <a:endCxn id="175" idx="3"/>
          </p:cNvCxnSpPr>
          <p:nvPr/>
        </p:nvCxnSpPr>
        <p:spPr>
          <a:xfrm flipH="1" flipV="1">
            <a:off x="2434538" y="603295"/>
            <a:ext cx="435721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0223383-539F-77AF-3564-D9220A43B1ED}"/>
                  </a:ext>
                </a:extLst>
              </p:cNvPr>
              <p:cNvSpPr txBox="1"/>
              <p:nvPr/>
            </p:nvSpPr>
            <p:spPr>
              <a:xfrm>
                <a:off x="169132" y="1955203"/>
                <a:ext cx="262315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0223383-539F-77AF-3564-D9220A43B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2" y="1955203"/>
                <a:ext cx="262315" cy="296428"/>
              </a:xfrm>
              <a:prstGeom prst="rect">
                <a:avLst/>
              </a:prstGeom>
              <a:blipFill>
                <a:blip r:embed="rId3"/>
                <a:stretch>
                  <a:fillRect l="-23256" r="-16279" b="-27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0DB50D61-40FF-0F62-8687-1FCB2B65E869}"/>
                  </a:ext>
                </a:extLst>
              </p:cNvPr>
              <p:cNvSpPr txBox="1"/>
              <p:nvPr/>
            </p:nvSpPr>
            <p:spPr>
              <a:xfrm>
                <a:off x="1177766" y="1310186"/>
                <a:ext cx="2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0DB50D61-40FF-0F62-8687-1FCB2B65E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66" y="1310186"/>
                <a:ext cx="285847" cy="276999"/>
              </a:xfrm>
              <a:prstGeom prst="rect">
                <a:avLst/>
              </a:prstGeom>
              <a:blipFill>
                <a:blip r:embed="rId4"/>
                <a:stretch>
                  <a:fillRect l="-19149" r="-851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C5CB581-2514-356F-758C-0EB7F4FC48F4}"/>
                  </a:ext>
                </a:extLst>
              </p:cNvPr>
              <p:cNvSpPr txBox="1"/>
              <p:nvPr/>
            </p:nvSpPr>
            <p:spPr>
              <a:xfrm>
                <a:off x="4815662" y="158377"/>
                <a:ext cx="2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C5CB581-2514-356F-758C-0EB7F4FC4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662" y="158377"/>
                <a:ext cx="285847" cy="276999"/>
              </a:xfrm>
              <a:prstGeom prst="rect">
                <a:avLst/>
              </a:prstGeom>
              <a:blipFill>
                <a:blip r:embed="rId5"/>
                <a:stretch>
                  <a:fillRect l="-21277" r="-638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D45951E3-0EBC-EC3B-5181-0675850829DD}"/>
                  </a:ext>
                </a:extLst>
              </p:cNvPr>
              <p:cNvSpPr/>
              <p:nvPr/>
            </p:nvSpPr>
            <p:spPr>
              <a:xfrm>
                <a:off x="679310" y="30481"/>
                <a:ext cx="1755228" cy="114562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Resting stage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D45951E3-0EBC-EC3B-5181-0675850829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10" y="30481"/>
                <a:ext cx="1755228" cy="114562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A6D87B2-1F97-A0C5-77AF-AB2036B7DA92}"/>
              </a:ext>
            </a:extLst>
          </p:cNvPr>
          <p:cNvCxnSpPr>
            <a:cxnSpLocks/>
            <a:stCxn id="175" idx="2"/>
            <a:endCxn id="177" idx="0"/>
          </p:cNvCxnSpPr>
          <p:nvPr/>
        </p:nvCxnSpPr>
        <p:spPr>
          <a:xfrm>
            <a:off x="1556924" y="1176109"/>
            <a:ext cx="0" cy="548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Rectangle: Rounded Corners 176">
                <a:extLst>
                  <a:ext uri="{FF2B5EF4-FFF2-40B4-BE49-F238E27FC236}">
                    <a16:creationId xmlns:a16="http://schemas.microsoft.com/office/drawing/2014/main" id="{EEAFCC46-4F94-CFC8-F2BD-DC6F7721045F}"/>
                  </a:ext>
                </a:extLst>
              </p:cNvPr>
              <p:cNvSpPr/>
              <p:nvPr/>
            </p:nvSpPr>
            <p:spPr>
              <a:xfrm>
                <a:off x="679310" y="1724661"/>
                <a:ext cx="1755228" cy="114562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Host-seeking</a:t>
                </a:r>
              </a:p>
            </p:txBody>
          </p:sp>
        </mc:Choice>
        <mc:Fallback>
          <p:sp>
            <p:nvSpPr>
              <p:cNvPr id="177" name="Rectangle: Rounded Corners 176">
                <a:extLst>
                  <a:ext uri="{FF2B5EF4-FFF2-40B4-BE49-F238E27FC236}">
                    <a16:creationId xmlns:a16="http://schemas.microsoft.com/office/drawing/2014/main" id="{EEAFCC46-4F94-CFC8-F2BD-DC6F77210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10" y="1724661"/>
                <a:ext cx="1755228" cy="114562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AD78CB1B-5AEC-630C-CEE4-86031C9B341F}"/>
                  </a:ext>
                </a:extLst>
              </p:cNvPr>
              <p:cNvSpPr/>
              <p:nvPr/>
            </p:nvSpPr>
            <p:spPr>
              <a:xfrm>
                <a:off x="2759798" y="2780730"/>
                <a:ext cx="1755228" cy="114562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Landing</a:t>
                </a:r>
              </a:p>
            </p:txBody>
          </p:sp>
        </mc:Choice>
        <mc:Fallback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AD78CB1B-5AEC-630C-CEE4-86031C9B34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798" y="2780730"/>
                <a:ext cx="1755228" cy="114562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CCEE0EFE-CB2C-9F6C-4073-941D1FCBFFB2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4515026" y="3353544"/>
            <a:ext cx="1194754" cy="48325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982267C1-7CE5-4E11-1D8E-99931D70F3F4}"/>
              </a:ext>
            </a:extLst>
          </p:cNvPr>
          <p:cNvCxnSpPr>
            <a:cxnSpLocks/>
          </p:cNvCxnSpPr>
          <p:nvPr/>
        </p:nvCxnSpPr>
        <p:spPr>
          <a:xfrm>
            <a:off x="2434538" y="2297475"/>
            <a:ext cx="1202874" cy="48325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CB987B39-A744-C55F-EA5F-5765766EEE46}"/>
              </a:ext>
            </a:extLst>
          </p:cNvPr>
          <p:cNvCxnSpPr>
            <a:cxnSpLocks/>
            <a:endCxn id="180" idx="0"/>
          </p:cNvCxnSpPr>
          <p:nvPr/>
        </p:nvCxnSpPr>
        <p:spPr>
          <a:xfrm>
            <a:off x="6587394" y="4409612"/>
            <a:ext cx="1081973" cy="4730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1537E0AF-ECE8-2C60-C693-DB654330F524}"/>
              </a:ext>
            </a:extLst>
          </p:cNvPr>
          <p:cNvCxnSpPr>
            <a:cxnSpLocks/>
            <a:stCxn id="179" idx="2"/>
            <a:endCxn id="208" idx="2"/>
          </p:cNvCxnSpPr>
          <p:nvPr/>
        </p:nvCxnSpPr>
        <p:spPr>
          <a:xfrm rot="5400000" flipH="1">
            <a:off x="2257937" y="1530584"/>
            <a:ext cx="2095895" cy="4807791"/>
          </a:xfrm>
          <a:prstGeom prst="bentConnector3">
            <a:avLst>
              <a:gd name="adj1" fmla="val -10907"/>
            </a:avLst>
          </a:prstGeom>
          <a:ln w="38100">
            <a:solidFill>
              <a:srgbClr val="DD51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84162B16-F635-2A8A-FEBE-2B2E4E7C797C}"/>
              </a:ext>
            </a:extLst>
          </p:cNvPr>
          <p:cNvCxnSpPr>
            <a:cxnSpLocks/>
            <a:endCxn id="192" idx="2"/>
          </p:cNvCxnSpPr>
          <p:nvPr/>
        </p:nvCxnSpPr>
        <p:spPr>
          <a:xfrm rot="10800000">
            <a:off x="3029759" y="3926358"/>
            <a:ext cx="3761702" cy="1890062"/>
          </a:xfrm>
          <a:prstGeom prst="bentConnector2">
            <a:avLst/>
          </a:prstGeom>
          <a:ln w="38100">
            <a:solidFill>
              <a:srgbClr val="0F7B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F55EE938-01BB-17C0-6DAD-6BC2E616FD67}"/>
              </a:ext>
            </a:extLst>
          </p:cNvPr>
          <p:cNvCxnSpPr>
            <a:cxnSpLocks/>
            <a:stCxn id="180" idx="2"/>
            <a:endCxn id="208" idx="2"/>
          </p:cNvCxnSpPr>
          <p:nvPr/>
        </p:nvCxnSpPr>
        <p:spPr>
          <a:xfrm rot="5400000" flipH="1">
            <a:off x="2714820" y="1073700"/>
            <a:ext cx="3141715" cy="6767378"/>
          </a:xfrm>
          <a:prstGeom prst="bentConnector3">
            <a:avLst>
              <a:gd name="adj1" fmla="val -7276"/>
            </a:avLst>
          </a:prstGeom>
          <a:ln w="38100">
            <a:solidFill>
              <a:srgbClr val="DD51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063CBE99-FC6E-7724-9064-1FAB1710B6CE}"/>
                  </a:ext>
                </a:extLst>
              </p:cNvPr>
              <p:cNvSpPr txBox="1"/>
              <p:nvPr/>
            </p:nvSpPr>
            <p:spPr>
              <a:xfrm>
                <a:off x="2761092" y="1973899"/>
                <a:ext cx="549766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063CBE99-FC6E-7724-9064-1FAB1710B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092" y="1973899"/>
                <a:ext cx="549766" cy="296556"/>
              </a:xfrm>
              <a:prstGeom prst="rect">
                <a:avLst/>
              </a:prstGeom>
              <a:blipFill>
                <a:blip r:embed="rId9"/>
                <a:stretch>
                  <a:fillRect l="-11111" r="-7778" b="-27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CB98D8FE-D2AE-2F30-8F04-641A6784F277}"/>
                  </a:ext>
                </a:extLst>
              </p:cNvPr>
              <p:cNvSpPr txBox="1"/>
              <p:nvPr/>
            </p:nvSpPr>
            <p:spPr>
              <a:xfrm>
                <a:off x="4825068" y="2994113"/>
                <a:ext cx="498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CB98D8FE-D2AE-2F30-8F04-641A6784F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68" y="2994113"/>
                <a:ext cx="498470" cy="276999"/>
              </a:xfrm>
              <a:prstGeom prst="rect">
                <a:avLst/>
              </a:prstGeom>
              <a:blipFill>
                <a:blip r:embed="rId10"/>
                <a:stretch>
                  <a:fillRect l="-12346" r="-493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BBDBD5D9-1909-2DD8-ADF9-4E48CF632528}"/>
                  </a:ext>
                </a:extLst>
              </p:cNvPr>
              <p:cNvSpPr txBox="1"/>
              <p:nvPr/>
            </p:nvSpPr>
            <p:spPr>
              <a:xfrm>
                <a:off x="924709" y="3234215"/>
                <a:ext cx="18298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BBDBD5D9-1909-2DD8-ADF9-4E48CF632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09" y="3234215"/>
                <a:ext cx="1829860" cy="276999"/>
              </a:xfrm>
              <a:prstGeom prst="rect">
                <a:avLst/>
              </a:prstGeom>
              <a:blipFill>
                <a:blip r:embed="rId11"/>
                <a:stretch>
                  <a:fillRect r="-1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94AB9290-F425-FAA8-E9F6-11EF435CB271}"/>
                  </a:ext>
                </a:extLst>
              </p:cNvPr>
              <p:cNvSpPr txBox="1"/>
              <p:nvPr/>
            </p:nvSpPr>
            <p:spPr>
              <a:xfrm>
                <a:off x="6862089" y="4112268"/>
                <a:ext cx="532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94AB9290-F425-FAA8-E9F6-11EF435CB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089" y="4112268"/>
                <a:ext cx="532582" cy="276999"/>
              </a:xfrm>
              <a:prstGeom prst="rect">
                <a:avLst/>
              </a:prstGeom>
              <a:blipFill>
                <a:blip r:embed="rId12"/>
                <a:stretch>
                  <a:fillRect l="-11494" r="-45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Rectangle 191">
            <a:extLst>
              <a:ext uri="{FF2B5EF4-FFF2-40B4-BE49-F238E27FC236}">
                <a16:creationId xmlns:a16="http://schemas.microsoft.com/office/drawing/2014/main" id="{9011F9A0-56CD-C9EB-DDB3-F5B865897035}"/>
              </a:ext>
            </a:extLst>
          </p:cNvPr>
          <p:cNvSpPr/>
          <p:nvPr/>
        </p:nvSpPr>
        <p:spPr>
          <a:xfrm>
            <a:off x="2579045" y="3537469"/>
            <a:ext cx="901427" cy="38888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F2C5D60F-2BDA-01F1-5F75-30C1803DB656}"/>
                  </a:ext>
                </a:extLst>
              </p:cNvPr>
              <p:cNvSpPr txBox="1"/>
              <p:nvPr/>
            </p:nvSpPr>
            <p:spPr>
              <a:xfrm>
                <a:off x="3285637" y="4274828"/>
                <a:ext cx="12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F2C5D60F-2BDA-01F1-5F75-30C1803DB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637" y="4274828"/>
                <a:ext cx="1268424" cy="276999"/>
              </a:xfrm>
              <a:prstGeom prst="rect">
                <a:avLst/>
              </a:prstGeom>
              <a:blipFill>
                <a:blip r:embed="rId13"/>
                <a:stretch>
                  <a:fillRect l="-2404" r="-144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0733128A-E480-B464-41C7-FE666FB0D2EB}"/>
                  </a:ext>
                </a:extLst>
              </p:cNvPr>
              <p:cNvSpPr txBox="1"/>
              <p:nvPr/>
            </p:nvSpPr>
            <p:spPr>
              <a:xfrm>
                <a:off x="924709" y="4906600"/>
                <a:ext cx="1863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0733128A-E480-B464-41C7-FE666FB0D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09" y="4906600"/>
                <a:ext cx="1863972" cy="276999"/>
              </a:xfrm>
              <a:prstGeom prst="rect">
                <a:avLst/>
              </a:prstGeom>
              <a:blipFill>
                <a:blip r:embed="rId14"/>
                <a:stretch>
                  <a:fillRect r="-98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Rectangle 194">
            <a:extLst>
              <a:ext uri="{FF2B5EF4-FFF2-40B4-BE49-F238E27FC236}">
                <a16:creationId xmlns:a16="http://schemas.microsoft.com/office/drawing/2014/main" id="{659EC861-2F84-980F-1F72-BBB8E05711A9}"/>
              </a:ext>
            </a:extLst>
          </p:cNvPr>
          <p:cNvSpPr/>
          <p:nvPr/>
        </p:nvSpPr>
        <p:spPr>
          <a:xfrm>
            <a:off x="6785160" y="5621976"/>
            <a:ext cx="901427" cy="38888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F1B83A92-0CCA-7F82-6A9E-FB2CBA593BBD}"/>
                  </a:ext>
                </a:extLst>
              </p:cNvPr>
              <p:cNvSpPr txBox="1"/>
              <p:nvPr/>
            </p:nvSpPr>
            <p:spPr>
              <a:xfrm>
                <a:off x="8214222" y="2890865"/>
                <a:ext cx="542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F1B83A92-0CCA-7F82-6A9E-FB2CBA593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222" y="2890865"/>
                <a:ext cx="542713" cy="276999"/>
              </a:xfrm>
              <a:prstGeom prst="rect">
                <a:avLst/>
              </a:prstGeom>
              <a:blipFill>
                <a:blip r:embed="rId15"/>
                <a:stretch>
                  <a:fillRect l="-11111" r="-333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0E94BAA-91E2-B472-DF9A-C4BCC2932781}"/>
                  </a:ext>
                </a:extLst>
              </p:cNvPr>
              <p:cNvSpPr txBox="1"/>
              <p:nvPr/>
            </p:nvSpPr>
            <p:spPr>
              <a:xfrm>
                <a:off x="924709" y="5943691"/>
                <a:ext cx="1874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0E94BAA-91E2-B472-DF9A-C4BCC293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09" y="5943691"/>
                <a:ext cx="1874103" cy="276999"/>
              </a:xfrm>
              <a:prstGeom prst="rect">
                <a:avLst/>
              </a:prstGeom>
              <a:blipFill>
                <a:blip r:embed="rId16"/>
                <a:stretch>
                  <a:fillRect r="-6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FFC6A83A-FC2F-96DE-876F-F56C0D02EC84}"/>
                  </a:ext>
                </a:extLst>
              </p:cNvPr>
              <p:cNvSpPr txBox="1"/>
              <p:nvPr/>
            </p:nvSpPr>
            <p:spPr>
              <a:xfrm>
                <a:off x="3275506" y="5509649"/>
                <a:ext cx="12785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FFC6A83A-FC2F-96DE-876F-F56C0D02E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506" y="5509649"/>
                <a:ext cx="1278555" cy="276999"/>
              </a:xfrm>
              <a:prstGeom prst="rect">
                <a:avLst/>
              </a:prstGeom>
              <a:blipFill>
                <a:blip r:embed="rId17"/>
                <a:stretch>
                  <a:fillRect l="-2381" r="-14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Rectangle 198">
            <a:extLst>
              <a:ext uri="{FF2B5EF4-FFF2-40B4-BE49-F238E27FC236}">
                <a16:creationId xmlns:a16="http://schemas.microsoft.com/office/drawing/2014/main" id="{76B62B85-9DF1-0B5F-9DB8-88485CBD0782}"/>
              </a:ext>
            </a:extLst>
          </p:cNvPr>
          <p:cNvSpPr/>
          <p:nvPr/>
        </p:nvSpPr>
        <p:spPr>
          <a:xfrm>
            <a:off x="3675332" y="2103417"/>
            <a:ext cx="901427" cy="38888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9CED3F2-9CCF-EF0D-B227-BA564795876C}"/>
              </a:ext>
            </a:extLst>
          </p:cNvPr>
          <p:cNvSpPr/>
          <p:nvPr/>
        </p:nvSpPr>
        <p:spPr>
          <a:xfrm>
            <a:off x="5733029" y="3269248"/>
            <a:ext cx="901427" cy="38888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880FA367-82BA-9BB9-85FC-80293225F633}"/>
              </a:ext>
            </a:extLst>
          </p:cNvPr>
          <p:cNvSpPr/>
          <p:nvPr/>
        </p:nvSpPr>
        <p:spPr>
          <a:xfrm>
            <a:off x="7669075" y="4239184"/>
            <a:ext cx="901427" cy="38888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D678F8D-400B-3271-C146-647B4E809DC8}"/>
              </a:ext>
            </a:extLst>
          </p:cNvPr>
          <p:cNvSpPr/>
          <p:nvPr/>
        </p:nvSpPr>
        <p:spPr>
          <a:xfrm>
            <a:off x="451275" y="2497642"/>
            <a:ext cx="901427" cy="38888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1A50FE3B-6963-F98A-44AE-CF8425992188}"/>
                  </a:ext>
                </a:extLst>
              </p:cNvPr>
              <p:cNvSpPr/>
              <p:nvPr/>
            </p:nvSpPr>
            <p:spPr>
              <a:xfrm>
                <a:off x="4832166" y="3836798"/>
                <a:ext cx="1755228" cy="114562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Probing</a:t>
                </a:r>
              </a:p>
            </p:txBody>
          </p:sp>
        </mc:Choice>
        <mc:Fallback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1A50FE3B-6963-F98A-44AE-CF8425992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66" y="3836798"/>
                <a:ext cx="1755228" cy="1145628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: Rounded Corners 179">
                <a:extLst>
                  <a:ext uri="{FF2B5EF4-FFF2-40B4-BE49-F238E27FC236}">
                    <a16:creationId xmlns:a16="http://schemas.microsoft.com/office/drawing/2014/main" id="{80C6AC45-CCDB-EC7A-D9DE-E1017BD59E95}"/>
                  </a:ext>
                </a:extLst>
              </p:cNvPr>
              <p:cNvSpPr/>
              <p:nvPr/>
            </p:nvSpPr>
            <p:spPr>
              <a:xfrm>
                <a:off x="6791753" y="4882618"/>
                <a:ext cx="1755228" cy="114562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Ingesting</a:t>
                </a:r>
              </a:p>
            </p:txBody>
          </p:sp>
        </mc:Choice>
        <mc:Fallback>
          <p:sp>
            <p:nvSpPr>
              <p:cNvPr id="180" name="Rectangle: Rounded Corners 179">
                <a:extLst>
                  <a:ext uri="{FF2B5EF4-FFF2-40B4-BE49-F238E27FC236}">
                    <a16:creationId xmlns:a16="http://schemas.microsoft.com/office/drawing/2014/main" id="{80C6AC45-CCDB-EC7A-D9DE-E1017BD59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753" y="4882618"/>
                <a:ext cx="1755228" cy="114562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Dahlin</dc:creator>
  <cp:lastModifiedBy>Kyle Dahlin</cp:lastModifiedBy>
  <cp:revision>8</cp:revision>
  <dcterms:created xsi:type="dcterms:W3CDTF">2025-02-10T16:37:17Z</dcterms:created>
  <dcterms:modified xsi:type="dcterms:W3CDTF">2025-02-10T20:31:32Z</dcterms:modified>
</cp:coreProperties>
</file>