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5F02"/>
    <a:srgbClr val="1B9E77"/>
    <a:srgbClr val="377EB8"/>
    <a:srgbClr val="E41A1C"/>
    <a:srgbClr val="994F88"/>
    <a:srgbClr val="6699CC"/>
    <a:srgbClr val="E73F74"/>
    <a:srgbClr val="2CA02C"/>
    <a:srgbClr val="1F77B4"/>
    <a:srgbClr val="FAB2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5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BBFEC-D30D-D91F-A2D0-D18213AAE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AF5826-88C5-613D-45BB-088F1C2A0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15022-47CE-FF1C-1D3C-6B212D473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02849-C6CB-60BF-36F8-6EB268CCF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B9969-9053-E6A8-FA11-C6D66392A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0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CB1357-CD6F-8F29-47F8-94D335844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5014B5-BA9E-2C87-616F-49D652C9F1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FFD2B-787E-7529-F548-41F5D9456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2F75E-32D4-E394-9231-D1FA242E2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415980-F1E2-E9CD-C621-4715F311A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178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38B6C7-EA15-5B94-97BA-094A2BAA7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B02B38-6B26-6CDA-78F9-5122D447A8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717CA-BB20-F3A8-7F51-D53E8B7F7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17ECD-CE11-1CC5-70E2-7DA9D5BF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350E3-0B22-9E4B-504C-8479D75E3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03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2F9B1-7135-F5BC-2EBB-518AD56A9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D08F9-1A30-7B82-F23A-2A2BF1DA42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6E281A-98E5-80D8-F0D2-6752D367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B0D54-9F9C-0DA7-9E1D-075960B8D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2ED134-82E0-C35B-AA8F-6E62B83E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54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14CA5F-2E99-00D0-83AE-143F8F102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B8F1D-16B0-E181-65BA-F8AC8EE0F9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AF6AC-734D-BE22-1AB1-FB566E38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F4FCD7-3A1A-8B2F-C8F7-516098771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FB57C-7081-A787-AFE3-B81F221B6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601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8DD8-EFD9-4AC0-DC1E-FBE409077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088A2-6075-4CE3-C445-451B51EEFE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F044F-5CD4-4BAE-D2D9-96F9D341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BA584F-1929-F944-8515-9508FAB0A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71585-478B-A430-4991-3D9C2ED35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739439-5E7E-0B32-4CCD-2B3EE1AAE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19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FE056-60B6-52FA-3524-DD56F83AB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0EDD2-A113-F448-E07A-6091A88CEB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EF767D-E1C0-08DF-BAD0-F8E4DEBFC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ED052F-F931-ABB8-3BBE-FC9D95CDE8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28E718-050F-A573-A48A-2724C8D3D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C8C44D-324D-5704-040A-57469B8E1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E3D8C-D366-C2CB-CD27-ABC6ACF88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97D24-D611-B3E2-5151-3DB8D741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584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4AF05-8960-E2B3-B0E1-8B462BE15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7E4541-0213-E1D4-1B61-38595E60D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E163DF-10EF-1574-EEFB-A4B9FE2B5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74858E-4D80-929D-33BC-B84C7297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956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C1456D-5CF4-4CC5-989C-F5F6BA122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AF9BA-9B9E-83D5-0362-912F65DEB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1F92D6-04C2-DCE0-E632-889CC849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96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F6A64-CB74-0D46-F959-F3678CD65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4C80D-1B0D-DF3E-67EE-308703FF39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45BDFF-E488-B38B-E5C8-56EC34FBB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C882E-7766-E8E4-FBF1-A6FA35DA7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77AAA1-0A4E-0570-A22D-F304F82D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AD7E2-4715-12F6-AD76-B85D0DCCB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71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4A6A9-CD47-69DC-082B-5DED0F361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5F147C-FFE3-53D5-5873-D14A37D4E9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FD98F-7122-95B4-23CC-6547EBF1E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A41FB-3BF2-9143-5247-899259C08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D2A20-D43B-4E33-8EB5-7D3FE41E93B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039696-A138-CA88-4960-44C19FE64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A3BBD2-1970-D2D6-807A-DCB19D1E6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987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22CA0D4-729E-460D-B41C-508648A67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9F06F-67F7-B625-1476-8EBBF7C42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6DC56-B03B-237F-27A6-E2964BB7D5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D2A20-D43B-4E33-8EB5-7D3FE41E93B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F2146-4330-50E8-42FC-E9C2B6EC6B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7E517A-C6B9-A382-02E6-E39ECF2B69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698BB-6C86-4B12-B895-FD54075EA6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782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Rectangle 234">
            <a:extLst>
              <a:ext uri="{FF2B5EF4-FFF2-40B4-BE49-F238E27FC236}">
                <a16:creationId xmlns:a16="http://schemas.microsoft.com/office/drawing/2014/main" id="{76F9F943-D3B5-F846-1D68-F283BFCCE966}"/>
              </a:ext>
            </a:extLst>
          </p:cNvPr>
          <p:cNvSpPr>
            <a:spLocks/>
          </p:cNvSpPr>
          <p:nvPr/>
        </p:nvSpPr>
        <p:spPr>
          <a:xfrm>
            <a:off x="29124" y="28446"/>
            <a:ext cx="11478796" cy="2924753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BE7086B2-3D76-8184-E6C0-8C46301A4519}"/>
              </a:ext>
            </a:extLst>
          </p:cNvPr>
          <p:cNvSpPr>
            <a:spLocks/>
          </p:cNvSpPr>
          <p:nvPr/>
        </p:nvSpPr>
        <p:spPr>
          <a:xfrm>
            <a:off x="29124" y="3131274"/>
            <a:ext cx="11478798" cy="1386751"/>
          </a:xfrm>
          <a:prstGeom prst="rect">
            <a:avLst/>
          </a:prstGeom>
          <a:noFill/>
          <a:ln w="38100">
            <a:solidFill>
              <a:schemeClr val="bg2">
                <a:lumMod val="90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3" name="Connector: Curved 232">
            <a:extLst>
              <a:ext uri="{FF2B5EF4-FFF2-40B4-BE49-F238E27FC236}">
                <a16:creationId xmlns:a16="http://schemas.microsoft.com/office/drawing/2014/main" id="{06270162-9881-9D84-A33B-1A601F53E7CC}"/>
              </a:ext>
            </a:extLst>
          </p:cNvPr>
          <p:cNvCxnSpPr>
            <a:cxnSpLocks/>
          </p:cNvCxnSpPr>
          <p:nvPr/>
        </p:nvCxnSpPr>
        <p:spPr>
          <a:xfrm rot="16200000" flipV="1">
            <a:off x="4491738" y="2261405"/>
            <a:ext cx="548522" cy="2005804"/>
          </a:xfrm>
          <a:prstGeom prst="curvedConnector3">
            <a:avLst>
              <a:gd name="adj1" fmla="val 50000"/>
            </a:avLst>
          </a:prstGeom>
          <a:ln w="82550" cmpd="sng">
            <a:solidFill>
              <a:schemeClr val="bg1"/>
            </a:solidFill>
            <a:prstDash val="solid"/>
            <a:round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4" name="Connector: Curved 233">
            <a:extLst>
              <a:ext uri="{FF2B5EF4-FFF2-40B4-BE49-F238E27FC236}">
                <a16:creationId xmlns:a16="http://schemas.microsoft.com/office/drawing/2014/main" id="{26B44527-E4C1-B8E0-3DA2-18BB349EB44A}"/>
              </a:ext>
            </a:extLst>
          </p:cNvPr>
          <p:cNvCxnSpPr>
            <a:cxnSpLocks/>
          </p:cNvCxnSpPr>
          <p:nvPr/>
        </p:nvCxnSpPr>
        <p:spPr>
          <a:xfrm rot="10800000">
            <a:off x="3763097" y="2411884"/>
            <a:ext cx="12700" cy="578163"/>
          </a:xfrm>
          <a:prstGeom prst="curvedConnector2">
            <a:avLst/>
          </a:prstGeom>
          <a:ln w="82550" cmpd="sng">
            <a:solidFill>
              <a:schemeClr val="bg1"/>
            </a:solidFill>
            <a:prstDash val="solid"/>
            <a:round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6" name="Picture 51">
            <a:extLst>
              <a:ext uri="{FF2B5EF4-FFF2-40B4-BE49-F238E27FC236}">
                <a16:creationId xmlns:a16="http://schemas.microsoft.com/office/drawing/2014/main" id="{9DD82182-E8BE-63B5-89C0-3EB42CA1E5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450956" y="902787"/>
            <a:ext cx="2634522" cy="1707974"/>
          </a:xfrm>
          <a:prstGeom prst="rect">
            <a:avLst/>
          </a:prstGeom>
        </p:spPr>
      </p:pic>
      <p:cxnSp>
        <p:nvCxnSpPr>
          <p:cNvPr id="237" name="Connector: Curved 236">
            <a:extLst>
              <a:ext uri="{FF2B5EF4-FFF2-40B4-BE49-F238E27FC236}">
                <a16:creationId xmlns:a16="http://schemas.microsoft.com/office/drawing/2014/main" id="{B0D18EC4-F4C8-AF37-AC27-7D563CC9145B}"/>
              </a:ext>
            </a:extLst>
          </p:cNvPr>
          <p:cNvCxnSpPr>
            <a:cxnSpLocks/>
            <a:stCxn id="238" idx="0"/>
          </p:cNvCxnSpPr>
          <p:nvPr/>
        </p:nvCxnSpPr>
        <p:spPr>
          <a:xfrm rot="16200000" flipV="1">
            <a:off x="4517194" y="2287305"/>
            <a:ext cx="510422" cy="1993218"/>
          </a:xfrm>
          <a:prstGeom prst="curvedConnector3">
            <a:avLst>
              <a:gd name="adj1" fmla="val 50000"/>
            </a:avLst>
          </a:prstGeom>
          <a:ln w="76200" cmpd="dbl">
            <a:solidFill>
              <a:srgbClr val="994F87"/>
            </a:solidFill>
            <a:prstDash val="solid"/>
            <a:round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4F41CD84-E1D1-C7EA-3FED-0CBEB77A3429}"/>
              </a:ext>
            </a:extLst>
          </p:cNvPr>
          <p:cNvSpPr>
            <a:spLocks/>
          </p:cNvSpPr>
          <p:nvPr/>
        </p:nvSpPr>
        <p:spPr>
          <a:xfrm>
            <a:off x="4214534" y="3539125"/>
            <a:ext cx="3108960" cy="82296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73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Infected</a:t>
            </a:r>
          </a:p>
        </p:txBody>
      </p:sp>
      <p:sp>
        <p:nvSpPr>
          <p:cNvPr id="239" name="Rectangle: Rounded Corners 238">
            <a:extLst>
              <a:ext uri="{FF2B5EF4-FFF2-40B4-BE49-F238E27FC236}">
                <a16:creationId xmlns:a16="http://schemas.microsoft.com/office/drawing/2014/main" id="{107EEB90-388E-AB5F-B5ED-CB252DED028D}"/>
              </a:ext>
            </a:extLst>
          </p:cNvPr>
          <p:cNvSpPr>
            <a:spLocks/>
          </p:cNvSpPr>
          <p:nvPr/>
        </p:nvSpPr>
        <p:spPr>
          <a:xfrm>
            <a:off x="8235956" y="3539125"/>
            <a:ext cx="3108960" cy="82296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1671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Susceptible</a:t>
            </a:r>
          </a:p>
        </p:txBody>
      </p:sp>
      <p:cxnSp>
        <p:nvCxnSpPr>
          <p:cNvPr id="240" name="Straight Arrow Connector 239">
            <a:extLst>
              <a:ext uri="{FF2B5EF4-FFF2-40B4-BE49-F238E27FC236}">
                <a16:creationId xmlns:a16="http://schemas.microsoft.com/office/drawing/2014/main" id="{3C4744F5-7AA3-BDDD-C5DD-3852F6BDCE50}"/>
              </a:ext>
            </a:extLst>
          </p:cNvPr>
          <p:cNvCxnSpPr>
            <a:cxnSpLocks/>
          </p:cNvCxnSpPr>
          <p:nvPr/>
        </p:nvCxnSpPr>
        <p:spPr>
          <a:xfrm flipH="1">
            <a:off x="6290565" y="3944385"/>
            <a:ext cx="2743200" cy="15542"/>
          </a:xfrm>
          <a:prstGeom prst="straightConnector1">
            <a:avLst/>
          </a:prstGeom>
          <a:ln w="76200">
            <a:solidFill>
              <a:srgbClr val="E73E74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1" name="Rectangle: Rounded Corners 240">
            <a:extLst>
              <a:ext uri="{FF2B5EF4-FFF2-40B4-BE49-F238E27FC236}">
                <a16:creationId xmlns:a16="http://schemas.microsoft.com/office/drawing/2014/main" id="{AD3DED02-2081-DE32-59D3-F66B0163850C}"/>
              </a:ext>
            </a:extLst>
          </p:cNvPr>
          <p:cNvSpPr>
            <a:spLocks/>
          </p:cNvSpPr>
          <p:nvPr/>
        </p:nvSpPr>
        <p:spPr>
          <a:xfrm>
            <a:off x="193925" y="3554667"/>
            <a:ext cx="3108960" cy="822960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6699C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ysClr val="windowText" lastClr="000000"/>
                </a:solidFill>
              </a:rPr>
              <a:t>Recovered</a:t>
            </a:r>
          </a:p>
        </p:txBody>
      </p: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D1CBC27F-DA9D-3025-3303-0D88CCD0574A}"/>
              </a:ext>
            </a:extLst>
          </p:cNvPr>
          <p:cNvCxnSpPr>
            <a:cxnSpLocks/>
          </p:cNvCxnSpPr>
          <p:nvPr/>
        </p:nvCxnSpPr>
        <p:spPr>
          <a:xfrm flipH="1">
            <a:off x="2417506" y="3944385"/>
            <a:ext cx="2743200" cy="15542"/>
          </a:xfrm>
          <a:prstGeom prst="straightConnector1">
            <a:avLst/>
          </a:prstGeom>
          <a:ln w="76200">
            <a:solidFill>
              <a:srgbClr val="6699CC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3" name="Rectangle: Rounded Corners 242">
            <a:extLst>
              <a:ext uri="{FF2B5EF4-FFF2-40B4-BE49-F238E27FC236}">
                <a16:creationId xmlns:a16="http://schemas.microsoft.com/office/drawing/2014/main" id="{76F6C0A8-0F25-5FA1-5345-70C2D054EC63}"/>
              </a:ext>
            </a:extLst>
          </p:cNvPr>
          <p:cNvSpPr>
            <a:spLocks/>
          </p:cNvSpPr>
          <p:nvPr/>
        </p:nvSpPr>
        <p:spPr>
          <a:xfrm>
            <a:off x="193925" y="438860"/>
            <a:ext cx="3108960" cy="2377440"/>
          </a:xfrm>
          <a:prstGeom prst="roundRect">
            <a:avLst/>
          </a:prstGeom>
          <a:noFill/>
          <a:ln w="38100">
            <a:solidFill>
              <a:srgbClr val="1671B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Susceptible</a:t>
            </a:r>
          </a:p>
        </p:txBody>
      </p:sp>
      <p:sp>
        <p:nvSpPr>
          <p:cNvPr id="244" name="Rectangle: Rounded Corners 243">
            <a:extLst>
              <a:ext uri="{FF2B5EF4-FFF2-40B4-BE49-F238E27FC236}">
                <a16:creationId xmlns:a16="http://schemas.microsoft.com/office/drawing/2014/main" id="{59F15342-CBC6-0716-6FD4-CE648E49AE28}"/>
              </a:ext>
            </a:extLst>
          </p:cNvPr>
          <p:cNvSpPr>
            <a:spLocks/>
          </p:cNvSpPr>
          <p:nvPr/>
        </p:nvSpPr>
        <p:spPr>
          <a:xfrm>
            <a:off x="4214534" y="441960"/>
            <a:ext cx="3108960" cy="2377440"/>
          </a:xfrm>
          <a:prstGeom prst="roundRect">
            <a:avLst/>
          </a:prstGeom>
          <a:noFill/>
          <a:ln w="38100">
            <a:solidFill>
              <a:srgbClr val="2C9F2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Exposed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88C9D669-ADCA-521E-6D8A-AEDFCA0D9842}"/>
              </a:ext>
            </a:extLst>
          </p:cNvPr>
          <p:cNvSpPr txBox="1">
            <a:spLocks/>
          </p:cNvSpPr>
          <p:nvPr/>
        </p:nvSpPr>
        <p:spPr>
          <a:xfrm>
            <a:off x="30718" y="-18180"/>
            <a:ext cx="35645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Mosquito population</a:t>
            </a:r>
          </a:p>
        </p:txBody>
      </p: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B2804F72-B4D8-9631-F8C1-874E1A64BB36}"/>
              </a:ext>
            </a:extLst>
          </p:cNvPr>
          <p:cNvSpPr>
            <a:spLocks/>
          </p:cNvSpPr>
          <p:nvPr/>
        </p:nvSpPr>
        <p:spPr>
          <a:xfrm>
            <a:off x="8235956" y="435510"/>
            <a:ext cx="3108960" cy="2377440"/>
          </a:xfrm>
          <a:prstGeom prst="roundRect">
            <a:avLst/>
          </a:prstGeom>
          <a:noFill/>
          <a:ln w="38100">
            <a:solidFill>
              <a:srgbClr val="E73E7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Infectious</a:t>
            </a:r>
          </a:p>
        </p:txBody>
      </p: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5BE19125-AD75-9F9E-3A00-2DB98DD35E73}"/>
              </a:ext>
            </a:extLst>
          </p:cNvPr>
          <p:cNvCxnSpPr>
            <a:cxnSpLocks/>
          </p:cNvCxnSpPr>
          <p:nvPr/>
        </p:nvCxnSpPr>
        <p:spPr>
          <a:xfrm>
            <a:off x="6989810" y="987518"/>
            <a:ext cx="3327035" cy="0"/>
          </a:xfrm>
          <a:prstGeom prst="straightConnector1">
            <a:avLst/>
          </a:prstGeom>
          <a:ln w="76200">
            <a:solidFill>
              <a:srgbClr val="E73E74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8F5FFD4F-B1AC-BB30-7B16-F5CC700413DA}"/>
              </a:ext>
            </a:extLst>
          </p:cNvPr>
          <p:cNvCxnSpPr>
            <a:cxnSpLocks/>
          </p:cNvCxnSpPr>
          <p:nvPr/>
        </p:nvCxnSpPr>
        <p:spPr>
          <a:xfrm>
            <a:off x="5458869" y="2271139"/>
            <a:ext cx="3253218" cy="0"/>
          </a:xfrm>
          <a:prstGeom prst="straightConnector1">
            <a:avLst/>
          </a:prstGeom>
          <a:ln w="76200">
            <a:solidFill>
              <a:srgbClr val="E73E74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2" name="Connector: Curved 251">
            <a:extLst>
              <a:ext uri="{FF2B5EF4-FFF2-40B4-BE49-F238E27FC236}">
                <a16:creationId xmlns:a16="http://schemas.microsoft.com/office/drawing/2014/main" id="{1F1082F9-0444-A12F-97BC-D0ECF55F9C6D}"/>
              </a:ext>
            </a:extLst>
          </p:cNvPr>
          <p:cNvCxnSpPr>
            <a:cxnSpLocks/>
          </p:cNvCxnSpPr>
          <p:nvPr/>
        </p:nvCxnSpPr>
        <p:spPr>
          <a:xfrm rot="5400000">
            <a:off x="7558134" y="3739004"/>
            <a:ext cx="405260" cy="2256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bg1"/>
            </a:solidFill>
            <a:prstDash val="solid"/>
            <a:round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3" name="Connector: Curved 252">
            <a:extLst>
              <a:ext uri="{FF2B5EF4-FFF2-40B4-BE49-F238E27FC236}">
                <a16:creationId xmlns:a16="http://schemas.microsoft.com/office/drawing/2014/main" id="{49C60640-1D52-A8AE-D3CE-E0F3F2689B9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68908" y="2581966"/>
            <a:ext cx="548520" cy="1362550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bg1"/>
            </a:solidFill>
            <a:prstDash val="solid"/>
            <a:round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Connector: Curved 253">
            <a:extLst>
              <a:ext uri="{FF2B5EF4-FFF2-40B4-BE49-F238E27FC236}">
                <a16:creationId xmlns:a16="http://schemas.microsoft.com/office/drawing/2014/main" id="{8FBD8DFA-35D9-2EA0-F9AC-1357CA66FD17}"/>
              </a:ext>
            </a:extLst>
          </p:cNvPr>
          <p:cNvCxnSpPr>
            <a:cxnSpLocks/>
          </p:cNvCxnSpPr>
          <p:nvPr/>
        </p:nvCxnSpPr>
        <p:spPr>
          <a:xfrm rot="16200000" flipV="1">
            <a:off x="9000563" y="2865098"/>
            <a:ext cx="247762" cy="1"/>
          </a:xfrm>
          <a:prstGeom prst="curvedConnector3">
            <a:avLst>
              <a:gd name="adj1" fmla="val 50000"/>
            </a:avLst>
          </a:prstGeom>
          <a:ln w="76200" cmpd="sng">
            <a:solidFill>
              <a:schemeClr val="bg1"/>
            </a:solidFill>
            <a:prstDash val="solid"/>
            <a:round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Curved 256">
            <a:extLst>
              <a:ext uri="{FF2B5EF4-FFF2-40B4-BE49-F238E27FC236}">
                <a16:creationId xmlns:a16="http://schemas.microsoft.com/office/drawing/2014/main" id="{478AFB52-2629-339B-9B22-97BC149E1273}"/>
              </a:ext>
            </a:extLst>
          </p:cNvPr>
          <p:cNvCxnSpPr>
            <a:cxnSpLocks/>
          </p:cNvCxnSpPr>
          <p:nvPr/>
        </p:nvCxnSpPr>
        <p:spPr>
          <a:xfrm rot="5400000">
            <a:off x="7558134" y="3740627"/>
            <a:ext cx="405260" cy="2256"/>
          </a:xfrm>
          <a:prstGeom prst="curvedConnector3">
            <a:avLst>
              <a:gd name="adj1" fmla="val 50000"/>
            </a:avLst>
          </a:prstGeom>
          <a:ln w="76200" cmpd="dbl">
            <a:solidFill>
              <a:srgbClr val="994F87"/>
            </a:solidFill>
            <a:prstDash val="solid"/>
            <a:round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Curved 258">
            <a:extLst>
              <a:ext uri="{FF2B5EF4-FFF2-40B4-BE49-F238E27FC236}">
                <a16:creationId xmlns:a16="http://schemas.microsoft.com/office/drawing/2014/main" id="{1F61EF14-FFC3-8992-7F0C-B29468D6AB0F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8168908" y="2583589"/>
            <a:ext cx="548520" cy="1362550"/>
          </a:xfrm>
          <a:prstGeom prst="curvedConnector3">
            <a:avLst>
              <a:gd name="adj1" fmla="val 50000"/>
            </a:avLst>
          </a:prstGeom>
          <a:ln w="76200" cmpd="dbl">
            <a:solidFill>
              <a:srgbClr val="994F87"/>
            </a:solidFill>
            <a:prstDash val="solid"/>
            <a:round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Connector: Curved 260">
            <a:extLst>
              <a:ext uri="{FF2B5EF4-FFF2-40B4-BE49-F238E27FC236}">
                <a16:creationId xmlns:a16="http://schemas.microsoft.com/office/drawing/2014/main" id="{47A8011E-4EC7-8F9F-95C7-08DB9FE211C7}"/>
              </a:ext>
            </a:extLst>
          </p:cNvPr>
          <p:cNvCxnSpPr>
            <a:cxnSpLocks/>
          </p:cNvCxnSpPr>
          <p:nvPr/>
        </p:nvCxnSpPr>
        <p:spPr>
          <a:xfrm rot="16200000" flipV="1">
            <a:off x="8920195" y="2786349"/>
            <a:ext cx="408505" cy="1"/>
          </a:xfrm>
          <a:prstGeom prst="curvedConnector3">
            <a:avLst>
              <a:gd name="adj1" fmla="val 50000"/>
            </a:avLst>
          </a:prstGeom>
          <a:ln w="76200" cmpd="dbl">
            <a:solidFill>
              <a:srgbClr val="994F87"/>
            </a:solidFill>
            <a:prstDash val="solid"/>
            <a:round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Connector: Elbow 261">
            <a:extLst>
              <a:ext uri="{FF2B5EF4-FFF2-40B4-BE49-F238E27FC236}">
                <a16:creationId xmlns:a16="http://schemas.microsoft.com/office/drawing/2014/main" id="{2D4A1F0E-B3AC-BC64-A349-232365740178}"/>
              </a:ext>
            </a:extLst>
          </p:cNvPr>
          <p:cNvCxnSpPr>
            <a:cxnSpLocks/>
          </p:cNvCxnSpPr>
          <p:nvPr/>
        </p:nvCxnSpPr>
        <p:spPr>
          <a:xfrm flipV="1">
            <a:off x="1292860" y="949418"/>
            <a:ext cx="4997705" cy="1321720"/>
          </a:xfrm>
          <a:prstGeom prst="bentConnector3">
            <a:avLst>
              <a:gd name="adj1" fmla="val 49771"/>
            </a:avLst>
          </a:prstGeom>
          <a:ln w="76200">
            <a:solidFill>
              <a:srgbClr val="2C9F2C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9542C311-D5AE-CD65-EB80-1BEF10E30640}"/>
              </a:ext>
            </a:extLst>
          </p:cNvPr>
          <p:cNvSpPr txBox="1">
            <a:spLocks/>
          </p:cNvSpPr>
          <p:nvPr/>
        </p:nvSpPr>
        <p:spPr>
          <a:xfrm>
            <a:off x="29124" y="3093870"/>
            <a:ext cx="35661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Host population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394F2462-01EA-0653-BA75-98342093919E}"/>
              </a:ext>
            </a:extLst>
          </p:cNvPr>
          <p:cNvSpPr txBox="1">
            <a:spLocks/>
          </p:cNvSpPr>
          <p:nvPr/>
        </p:nvSpPr>
        <p:spPr>
          <a:xfrm>
            <a:off x="3266762" y="1875404"/>
            <a:ext cx="992899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Exposure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D1A12ED8-CC27-57D8-830C-FE5C8C7D5CB5}"/>
              </a:ext>
            </a:extLst>
          </p:cNvPr>
          <p:cNvSpPr txBox="1">
            <a:spLocks/>
          </p:cNvSpPr>
          <p:nvPr/>
        </p:nvSpPr>
        <p:spPr>
          <a:xfrm>
            <a:off x="6233109" y="1875404"/>
            <a:ext cx="2478978" cy="276999"/>
          </a:xfrm>
          <a:prstGeom prst="rect">
            <a:avLst/>
          </a:prstGeom>
          <a:solidFill>
            <a:schemeClr val="bg1"/>
          </a:solidFill>
          <a:ln w="38100">
            <a:noFill/>
          </a:ln>
        </p:spPr>
        <p:txBody>
          <a:bodyPr wrap="square" lIns="0" tIns="0" rIns="0" bIns="0" rtlCol="0">
            <a:spAutoFit/>
          </a:bodyPr>
          <a:lstStyle/>
          <a:p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Pathogen development</a:t>
            </a:r>
          </a:p>
        </p:txBody>
      </p:sp>
      <p:pic>
        <p:nvPicPr>
          <p:cNvPr id="270" name="Picture 50">
            <a:extLst>
              <a:ext uri="{FF2B5EF4-FFF2-40B4-BE49-F238E27FC236}">
                <a16:creationId xmlns:a16="http://schemas.microsoft.com/office/drawing/2014/main" id="{EBD37DF7-A667-94B5-736A-E6F429362D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430347" y="902787"/>
            <a:ext cx="2634522" cy="1707974"/>
          </a:xfrm>
          <a:prstGeom prst="rect">
            <a:avLst/>
          </a:prstGeom>
        </p:spPr>
      </p:pic>
      <p:cxnSp>
        <p:nvCxnSpPr>
          <p:cNvPr id="263" name="Connector: Elbow 145">
            <a:extLst>
              <a:ext uri="{FF2B5EF4-FFF2-40B4-BE49-F238E27FC236}">
                <a16:creationId xmlns:a16="http://schemas.microsoft.com/office/drawing/2014/main" id="{81F81A77-F964-6B7D-CD66-5013337B2C2A}"/>
              </a:ext>
            </a:extLst>
          </p:cNvPr>
          <p:cNvCxnSpPr>
            <a:cxnSpLocks/>
          </p:cNvCxnSpPr>
          <p:nvPr/>
        </p:nvCxnSpPr>
        <p:spPr>
          <a:xfrm>
            <a:off x="1432719" y="2268166"/>
            <a:ext cx="3240517" cy="2973"/>
          </a:xfrm>
          <a:prstGeom prst="straightConnector1">
            <a:avLst/>
          </a:prstGeom>
          <a:ln w="76200">
            <a:solidFill>
              <a:srgbClr val="2C9F2C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7" name="Connector: Curved 266">
            <a:extLst>
              <a:ext uri="{FF2B5EF4-FFF2-40B4-BE49-F238E27FC236}">
                <a16:creationId xmlns:a16="http://schemas.microsoft.com/office/drawing/2014/main" id="{9D76EDA1-C9E1-527C-54E7-66FABECF6386}"/>
              </a:ext>
            </a:extLst>
          </p:cNvPr>
          <p:cNvCxnSpPr>
            <a:cxnSpLocks/>
          </p:cNvCxnSpPr>
          <p:nvPr/>
        </p:nvCxnSpPr>
        <p:spPr>
          <a:xfrm rot="16200000" flipV="1">
            <a:off x="3385755" y="2641839"/>
            <a:ext cx="773731" cy="0"/>
          </a:xfrm>
          <a:prstGeom prst="curvedConnector3">
            <a:avLst>
              <a:gd name="adj1" fmla="val 50000"/>
            </a:avLst>
          </a:prstGeom>
          <a:ln w="76200" cmpd="dbl">
            <a:solidFill>
              <a:srgbClr val="994F87"/>
            </a:solidFill>
            <a:prstDash val="solid"/>
            <a:round/>
            <a:tailEnd type="diamon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E3633E5A-CF7E-370F-A8BC-F65BDCBB4568}"/>
              </a:ext>
            </a:extLst>
          </p:cNvPr>
          <p:cNvCxnSpPr>
            <a:cxnSpLocks/>
          </p:cNvCxnSpPr>
          <p:nvPr/>
        </p:nvCxnSpPr>
        <p:spPr>
          <a:xfrm flipV="1">
            <a:off x="5458869" y="1634949"/>
            <a:ext cx="3332593" cy="20509"/>
          </a:xfrm>
          <a:prstGeom prst="straightConnector1">
            <a:avLst/>
          </a:prstGeom>
          <a:ln w="76200">
            <a:solidFill>
              <a:srgbClr val="E73E74"/>
            </a:solidFill>
            <a:tailEnd type="triangle" w="sm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1" name="Picture 52">
            <a:extLst>
              <a:ext uri="{FF2B5EF4-FFF2-40B4-BE49-F238E27FC236}">
                <a16:creationId xmlns:a16="http://schemas.microsoft.com/office/drawing/2014/main" id="{416E44B4-04DD-B440-158F-312C53500F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471564" y="902787"/>
            <a:ext cx="2634522" cy="1707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2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1959C1D8-6EAE-235E-86BE-E8F881938F98}"/>
              </a:ext>
            </a:extLst>
          </p:cNvPr>
          <p:cNvCxnSpPr>
            <a:cxnSpLocks/>
            <a:stCxn id="31" idx="1"/>
            <a:endCxn id="16" idx="2"/>
          </p:cNvCxnSpPr>
          <p:nvPr/>
        </p:nvCxnSpPr>
        <p:spPr>
          <a:xfrm rot="10800000">
            <a:off x="1556924" y="2667089"/>
            <a:ext cx="1788270" cy="680650"/>
          </a:xfrm>
          <a:prstGeom prst="bentConnector2">
            <a:avLst/>
          </a:prstGeom>
          <a:ln w="38100">
            <a:solidFill>
              <a:srgbClr val="DD51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B03755F-099A-6E44-BC49-CB6ED14093CC}"/>
              </a:ext>
            </a:extLst>
          </p:cNvPr>
          <p:cNvCxnSpPr>
            <a:cxnSpLocks/>
          </p:cNvCxnSpPr>
          <p:nvPr/>
        </p:nvCxnSpPr>
        <p:spPr>
          <a:xfrm>
            <a:off x="-85411" y="2081464"/>
            <a:ext cx="78292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1FC1E72E-C1E5-AA83-7C8C-584B5A56BA2D}"/>
              </a:ext>
            </a:extLst>
          </p:cNvPr>
          <p:cNvCxnSpPr>
            <a:cxnSpLocks/>
          </p:cNvCxnSpPr>
          <p:nvPr/>
        </p:nvCxnSpPr>
        <p:spPr>
          <a:xfrm flipV="1">
            <a:off x="8795901" y="590596"/>
            <a:ext cx="12700" cy="4147286"/>
          </a:xfrm>
          <a:prstGeom prst="bent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7A630EA-2A12-D454-C965-22959C3CC56E}"/>
                  </a:ext>
                </a:extLst>
              </p:cNvPr>
              <p:cNvSpPr/>
              <p:nvPr/>
            </p:nvSpPr>
            <p:spPr>
              <a:xfrm>
                <a:off x="7040673" y="17782"/>
                <a:ext cx="1755228" cy="114562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500" dirty="0">
                    <a:solidFill>
                      <a:schemeClr val="tx1"/>
                    </a:solidFill>
                  </a:rPr>
                  <a:t>Oviposition stage</a:t>
                </a:r>
              </a:p>
            </p:txBody>
          </p:sp>
        </mc:Choice>
        <mc:Fallback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57A630EA-2A12-D454-C965-22959C3CC5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673" y="17782"/>
                <a:ext cx="1755228" cy="114562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C7189DD4-95E6-64AF-8BAC-C31BC142D9A1}"/>
              </a:ext>
            </a:extLst>
          </p:cNvPr>
          <p:cNvSpPr/>
          <p:nvPr/>
        </p:nvSpPr>
        <p:spPr>
          <a:xfrm>
            <a:off x="1263196" y="859554"/>
            <a:ext cx="293728" cy="307254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1728706-CAF0-1600-B102-293AD647C941}"/>
              </a:ext>
            </a:extLst>
          </p:cNvPr>
          <p:cNvCxnSpPr>
            <a:cxnSpLocks/>
          </p:cNvCxnSpPr>
          <p:nvPr/>
        </p:nvCxnSpPr>
        <p:spPr>
          <a:xfrm flipH="1" flipV="1">
            <a:off x="2434538" y="590595"/>
            <a:ext cx="4606135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144DBD-6A04-983F-E527-B3AC7DA70DC5}"/>
                  </a:ext>
                </a:extLst>
              </p:cNvPr>
              <p:cNvSpPr txBox="1"/>
              <p:nvPr/>
            </p:nvSpPr>
            <p:spPr>
              <a:xfrm>
                <a:off x="130875" y="1702599"/>
                <a:ext cx="262315" cy="2964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6144DBD-6A04-983F-E527-B3AC7DA7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875" y="1702599"/>
                <a:ext cx="262315" cy="296428"/>
              </a:xfrm>
              <a:prstGeom prst="rect">
                <a:avLst/>
              </a:prstGeom>
              <a:blipFill>
                <a:blip r:embed="rId3"/>
                <a:stretch>
                  <a:fillRect l="-23256" r="-16279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BD6DFB-E05C-E14A-161D-3CA685EE93FB}"/>
                  </a:ext>
                </a:extLst>
              </p:cNvPr>
              <p:cNvSpPr txBox="1"/>
              <p:nvPr/>
            </p:nvSpPr>
            <p:spPr>
              <a:xfrm>
                <a:off x="1204890" y="1163409"/>
                <a:ext cx="2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6BD6DFB-E05C-E14A-161D-3CA685EE93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890" y="1163409"/>
                <a:ext cx="285847" cy="276999"/>
              </a:xfrm>
              <a:prstGeom prst="rect">
                <a:avLst/>
              </a:prstGeom>
              <a:blipFill>
                <a:blip r:embed="rId4"/>
                <a:stretch>
                  <a:fillRect l="-21277" r="-638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1E0CB6-2D82-F3EA-0461-9D6E1A74E459}"/>
                  </a:ext>
                </a:extLst>
              </p:cNvPr>
              <p:cNvSpPr txBox="1"/>
              <p:nvPr/>
            </p:nvSpPr>
            <p:spPr>
              <a:xfrm>
                <a:off x="4594682" y="215521"/>
                <a:ext cx="2858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1E0CB6-2D82-F3EA-0461-9D6E1A74E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4682" y="215521"/>
                <a:ext cx="285847" cy="276999"/>
              </a:xfrm>
              <a:prstGeom prst="rect">
                <a:avLst/>
              </a:prstGeom>
              <a:blipFill>
                <a:blip r:embed="rId5"/>
                <a:stretch>
                  <a:fillRect l="-21277" r="-6383" b="-21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A65E87D-A9A9-EB81-D94E-788111C9B35B}"/>
                  </a:ext>
                </a:extLst>
              </p:cNvPr>
              <p:cNvSpPr/>
              <p:nvPr/>
            </p:nvSpPr>
            <p:spPr>
              <a:xfrm>
                <a:off x="679310" y="17781"/>
                <a:ext cx="1755228" cy="114562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Resting stage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A65E87D-A9A9-EB81-D94E-788111C9B3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10" y="17781"/>
                <a:ext cx="1755228" cy="1145628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DC2238E-4901-CB59-75F3-825E14AAB13E}"/>
              </a:ext>
            </a:extLst>
          </p:cNvPr>
          <p:cNvCxnSpPr>
            <a:cxnSpLocks/>
            <a:stCxn id="14" idx="2"/>
            <a:endCxn id="16" idx="0"/>
          </p:cNvCxnSpPr>
          <p:nvPr/>
        </p:nvCxnSpPr>
        <p:spPr>
          <a:xfrm>
            <a:off x="1556924" y="1163409"/>
            <a:ext cx="0" cy="35805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316F327D-E657-11C9-B1A1-621BEADD1AA1}"/>
                  </a:ext>
                </a:extLst>
              </p:cNvPr>
              <p:cNvSpPr/>
              <p:nvPr/>
            </p:nvSpPr>
            <p:spPr>
              <a:xfrm>
                <a:off x="679310" y="1521461"/>
                <a:ext cx="1755228" cy="114562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Host-seeking</a:t>
                </a:r>
              </a:p>
            </p:txBody>
          </p:sp>
        </mc:Choice>
        <mc:Fallback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316F327D-E657-11C9-B1A1-621BEADD1A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10" y="1521461"/>
                <a:ext cx="1755228" cy="1145628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78544AE-2209-EA44-666E-701EAC24D0A1}"/>
                  </a:ext>
                </a:extLst>
              </p:cNvPr>
              <p:cNvSpPr/>
              <p:nvPr/>
            </p:nvSpPr>
            <p:spPr>
              <a:xfrm>
                <a:off x="5196656" y="3271648"/>
                <a:ext cx="1755228" cy="114562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Probing</a:t>
                </a:r>
              </a:p>
            </p:txBody>
          </p:sp>
        </mc:Choice>
        <mc:Fallback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978544AE-2209-EA44-666E-701EAC24D0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656" y="3271648"/>
                <a:ext cx="1755228" cy="1145628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94195AE1-A2E5-3B4C-1E74-90CB80DA15B5}"/>
              </a:ext>
            </a:extLst>
          </p:cNvPr>
          <p:cNvCxnSpPr>
            <a:cxnSpLocks/>
            <a:stCxn id="30" idx="3"/>
            <a:endCxn id="17" idx="0"/>
          </p:cNvCxnSpPr>
          <p:nvPr/>
        </p:nvCxnSpPr>
        <p:spPr>
          <a:xfrm>
            <a:off x="5109386" y="2969369"/>
            <a:ext cx="964884" cy="30227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6DAD1E55-82D4-658A-F025-D0C84E2BB0A6}"/>
              </a:ext>
            </a:extLst>
          </p:cNvPr>
          <p:cNvCxnSpPr>
            <a:cxnSpLocks/>
          </p:cNvCxnSpPr>
          <p:nvPr/>
        </p:nvCxnSpPr>
        <p:spPr>
          <a:xfrm>
            <a:off x="2434538" y="2094275"/>
            <a:ext cx="1797234" cy="30228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F43A1ED0-D187-E31D-C7F7-5A593F997C74}"/>
              </a:ext>
            </a:extLst>
          </p:cNvPr>
          <p:cNvCxnSpPr>
            <a:cxnSpLocks/>
            <a:stCxn id="17" idx="3"/>
            <a:endCxn id="34" idx="0"/>
          </p:cNvCxnSpPr>
          <p:nvPr/>
        </p:nvCxnSpPr>
        <p:spPr>
          <a:xfrm>
            <a:off x="6951884" y="3844462"/>
            <a:ext cx="966403" cy="320606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ABA29F4E-2289-789E-F914-63B4E55DA08D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>
            <a:off x="3660802" y="3542184"/>
            <a:ext cx="1525767" cy="585399"/>
          </a:xfrm>
          <a:prstGeom prst="bentConnector2">
            <a:avLst/>
          </a:prstGeom>
          <a:ln w="38100">
            <a:solidFill>
              <a:srgbClr val="0F7B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5EF5DDFD-D360-0AE3-54CD-B26E95881D87}"/>
              </a:ext>
            </a:extLst>
          </p:cNvPr>
          <p:cNvCxnSpPr>
            <a:cxnSpLocks/>
            <a:stCxn id="17" idx="2"/>
            <a:endCxn id="16" idx="2"/>
          </p:cNvCxnSpPr>
          <p:nvPr/>
        </p:nvCxnSpPr>
        <p:spPr>
          <a:xfrm rot="5400000" flipH="1">
            <a:off x="2940503" y="1283510"/>
            <a:ext cx="1750187" cy="4517346"/>
          </a:xfrm>
          <a:prstGeom prst="bentConnector3">
            <a:avLst>
              <a:gd name="adj1" fmla="val -4898"/>
            </a:avLst>
          </a:prstGeom>
          <a:ln w="38100">
            <a:solidFill>
              <a:srgbClr val="DD51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67ACA711-CE5D-7B35-A0E5-AC9969695754}"/>
              </a:ext>
            </a:extLst>
          </p:cNvPr>
          <p:cNvCxnSpPr>
            <a:cxnSpLocks/>
            <a:endCxn id="31" idx="2"/>
          </p:cNvCxnSpPr>
          <p:nvPr/>
        </p:nvCxnSpPr>
        <p:spPr>
          <a:xfrm rot="10800000">
            <a:off x="3660802" y="3542183"/>
            <a:ext cx="3393599" cy="1651938"/>
          </a:xfrm>
          <a:prstGeom prst="bentConnector2">
            <a:avLst/>
          </a:prstGeom>
          <a:ln w="38100">
            <a:solidFill>
              <a:srgbClr val="0F7BA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29459D5-37C5-62E2-DC4F-B027F5915287}"/>
              </a:ext>
            </a:extLst>
          </p:cNvPr>
          <p:cNvCxnSpPr>
            <a:cxnSpLocks/>
            <a:stCxn id="34" idx="2"/>
            <a:endCxn id="16" idx="2"/>
          </p:cNvCxnSpPr>
          <p:nvPr/>
        </p:nvCxnSpPr>
        <p:spPr>
          <a:xfrm rot="5400000" flipH="1">
            <a:off x="3415802" y="808212"/>
            <a:ext cx="2643607" cy="6361363"/>
          </a:xfrm>
          <a:prstGeom prst="bentConnector3">
            <a:avLst>
              <a:gd name="adj1" fmla="val -8647"/>
            </a:avLst>
          </a:prstGeom>
          <a:ln w="38100">
            <a:solidFill>
              <a:srgbClr val="DD512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390346-640C-F9E1-1B18-A8721C7EECFC}"/>
                  </a:ext>
                </a:extLst>
              </p:cNvPr>
              <p:cNvSpPr txBox="1"/>
              <p:nvPr/>
            </p:nvSpPr>
            <p:spPr>
              <a:xfrm>
                <a:off x="3058272" y="1751939"/>
                <a:ext cx="549766" cy="2965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6390346-640C-F9E1-1B18-A8721C7EE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272" y="1751939"/>
                <a:ext cx="549766" cy="296556"/>
              </a:xfrm>
              <a:prstGeom prst="rect">
                <a:avLst/>
              </a:prstGeom>
              <a:blipFill>
                <a:blip r:embed="rId9"/>
                <a:stretch>
                  <a:fillRect l="-11111" r="-7778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BFC186-BFDD-7C87-489C-71742EBB82D2}"/>
                  </a:ext>
                </a:extLst>
              </p:cNvPr>
              <p:cNvSpPr txBox="1"/>
              <p:nvPr/>
            </p:nvSpPr>
            <p:spPr>
              <a:xfrm>
                <a:off x="5356059" y="2677308"/>
                <a:ext cx="4984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0BFC186-BFDD-7C87-489C-71742EBB8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6059" y="2677308"/>
                <a:ext cx="498470" cy="276999"/>
              </a:xfrm>
              <a:prstGeom prst="rect">
                <a:avLst/>
              </a:prstGeom>
              <a:blipFill>
                <a:blip r:embed="rId10"/>
                <a:stretch>
                  <a:fillRect l="-12346" r="-493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487CE1-0A67-FFFC-50DE-B91D8F82198C}"/>
                  </a:ext>
                </a:extLst>
              </p:cNvPr>
              <p:cNvSpPr txBox="1"/>
              <p:nvPr/>
            </p:nvSpPr>
            <p:spPr>
              <a:xfrm>
                <a:off x="1540611" y="3036511"/>
                <a:ext cx="182986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𝐿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0487CE1-0A67-FFFC-50DE-B91D8F8219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611" y="3036511"/>
                <a:ext cx="1829860" cy="276999"/>
              </a:xfrm>
              <a:prstGeom prst="rect">
                <a:avLst/>
              </a:prstGeom>
              <a:blipFill>
                <a:blip r:embed="rId11"/>
                <a:stretch>
                  <a:fillRect r="-100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49B049-7687-6E42-17B4-3C426B25CAE4}"/>
                  </a:ext>
                </a:extLst>
              </p:cNvPr>
              <p:cNvSpPr txBox="1"/>
              <p:nvPr/>
            </p:nvSpPr>
            <p:spPr>
              <a:xfrm>
                <a:off x="7168794" y="3566168"/>
                <a:ext cx="5325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C49B049-7687-6E42-17B4-3C426B25C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794" y="3566168"/>
                <a:ext cx="532582" cy="276999"/>
              </a:xfrm>
              <a:prstGeom prst="rect">
                <a:avLst/>
              </a:prstGeom>
              <a:blipFill>
                <a:blip r:embed="rId12"/>
                <a:stretch>
                  <a:fillRect l="-11494" r="-459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A8F29138-6CC6-84ED-6AEB-1C03202A27F3}"/>
              </a:ext>
            </a:extLst>
          </p:cNvPr>
          <p:cNvGrpSpPr/>
          <p:nvPr/>
        </p:nvGrpSpPr>
        <p:grpSpPr>
          <a:xfrm>
            <a:off x="3345194" y="2396555"/>
            <a:ext cx="1764192" cy="1145628"/>
            <a:chOff x="3345194" y="3055050"/>
            <a:chExt cx="1764192" cy="114562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9D98F3E3-E5BB-1B5C-D272-EC87F35C925A}"/>
                    </a:ext>
                  </a:extLst>
                </p:cNvPr>
                <p:cNvSpPr/>
                <p:nvPr/>
              </p:nvSpPr>
              <p:spPr>
                <a:xfrm>
                  <a:off x="3354158" y="3055050"/>
                  <a:ext cx="1755228" cy="1145628"/>
                </a:xfrm>
                <a:prstGeom prst="round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sz="3200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sz="1600" dirty="0">
                      <a:solidFill>
                        <a:schemeClr val="tx1"/>
                      </a:solidFill>
                    </a:rPr>
                    <a:t>Landing</a:t>
                  </a:r>
                </a:p>
              </p:txBody>
            </p:sp>
          </mc:Choice>
          <mc:Fallback>
            <p:sp>
              <p:nvSpPr>
                <p:cNvPr id="30" name="Rectangle: Rounded Corners 29">
                  <a:extLst>
                    <a:ext uri="{FF2B5EF4-FFF2-40B4-BE49-F238E27FC236}">
                      <a16:creationId xmlns:a16="http://schemas.microsoft.com/office/drawing/2014/main" id="{9D98F3E3-E5BB-1B5C-D272-EC87F35C92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4158" y="3055050"/>
                  <a:ext cx="1755228" cy="1145628"/>
                </a:xfrm>
                <a:prstGeom prst="round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B92200F-277D-5A69-B875-4DB81077EB40}"/>
                </a:ext>
              </a:extLst>
            </p:cNvPr>
            <p:cNvSpPr/>
            <p:nvPr/>
          </p:nvSpPr>
          <p:spPr>
            <a:xfrm>
              <a:off x="3345194" y="3811789"/>
              <a:ext cx="631213" cy="388889"/>
            </a:xfrm>
            <a:prstGeom prst="rect">
              <a:avLst/>
            </a:prstGeom>
            <a:noFill/>
            <a:ln w="381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74C523-B166-42F3-5F95-FE2B8093588A}"/>
                  </a:ext>
                </a:extLst>
              </p:cNvPr>
              <p:cNvSpPr txBox="1"/>
              <p:nvPr/>
            </p:nvSpPr>
            <p:spPr>
              <a:xfrm>
                <a:off x="3736379" y="3818066"/>
                <a:ext cx="12684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74C523-B166-42F3-5F95-FE2B809358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379" y="3818066"/>
                <a:ext cx="1268424" cy="276999"/>
              </a:xfrm>
              <a:prstGeom prst="rect">
                <a:avLst/>
              </a:prstGeom>
              <a:blipFill>
                <a:blip r:embed="rId14"/>
                <a:stretch>
                  <a:fillRect l="-2404" r="-1442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22FBB10-ABC6-05CE-7815-F8C8E737568C}"/>
                  </a:ext>
                </a:extLst>
              </p:cNvPr>
              <p:cNvSpPr txBox="1"/>
              <p:nvPr/>
            </p:nvSpPr>
            <p:spPr>
              <a:xfrm>
                <a:off x="1543199" y="4131326"/>
                <a:ext cx="18639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22FBB10-ABC6-05CE-7815-F8C8E73756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199" y="4131326"/>
                <a:ext cx="1863972" cy="276999"/>
              </a:xfrm>
              <a:prstGeom prst="rect">
                <a:avLst/>
              </a:prstGeom>
              <a:blipFill>
                <a:blip r:embed="rId15"/>
                <a:stretch>
                  <a:fillRect r="-98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80C4270-BEF8-DF34-15FB-57F82FFE5677}"/>
                  </a:ext>
                </a:extLst>
              </p:cNvPr>
              <p:cNvSpPr/>
              <p:nvPr/>
            </p:nvSpPr>
            <p:spPr>
              <a:xfrm>
                <a:off x="7040673" y="4165068"/>
                <a:ext cx="1755228" cy="1145628"/>
              </a:xfrm>
              <a:prstGeom prst="round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Ingesting</a:t>
                </a:r>
              </a:p>
            </p:txBody>
          </p:sp>
        </mc:Choice>
        <mc:Fallback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980C4270-BEF8-DF34-15FB-57F82FFE56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673" y="4165068"/>
                <a:ext cx="1755228" cy="1145628"/>
              </a:xfrm>
              <a:prstGeom prst="roundRect">
                <a:avLst/>
              </a:prstGeom>
              <a:blipFill>
                <a:blip r:embed="rId1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BB4567-A1B2-5E87-24D9-0E53974D0F8B}"/>
                  </a:ext>
                </a:extLst>
              </p:cNvPr>
              <p:cNvSpPr txBox="1"/>
              <p:nvPr/>
            </p:nvSpPr>
            <p:spPr>
              <a:xfrm>
                <a:off x="8463405" y="2525740"/>
                <a:ext cx="5427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ABB4567-A1B2-5E87-24D9-0E53974D0F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405" y="2525740"/>
                <a:ext cx="542713" cy="276999"/>
              </a:xfrm>
              <a:prstGeom prst="rect">
                <a:avLst/>
              </a:prstGeom>
              <a:blipFill>
                <a:blip r:embed="rId17"/>
                <a:stretch>
                  <a:fillRect l="-11236" r="-4494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69B0486-ABEA-2391-DEBB-D722F43E1A88}"/>
                  </a:ext>
                </a:extLst>
              </p:cNvPr>
              <p:cNvSpPr txBox="1"/>
              <p:nvPr/>
            </p:nvSpPr>
            <p:spPr>
              <a:xfrm>
                <a:off x="1543199" y="5226141"/>
                <a:ext cx="18741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69B0486-ABEA-2391-DEBB-D722F43E1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199" y="5226141"/>
                <a:ext cx="1874103" cy="276999"/>
              </a:xfrm>
              <a:prstGeom prst="rect">
                <a:avLst/>
              </a:prstGeom>
              <a:blipFill>
                <a:blip r:embed="rId18"/>
                <a:stretch>
                  <a:fillRect r="-649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DC6AEC-63C6-79FD-36E7-37E8DA9A08AA}"/>
                  </a:ext>
                </a:extLst>
              </p:cNvPr>
              <p:cNvSpPr txBox="1"/>
              <p:nvPr/>
            </p:nvSpPr>
            <p:spPr>
              <a:xfrm>
                <a:off x="3736379" y="4887349"/>
                <a:ext cx="12785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𝜎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6DC6AEC-63C6-79FD-36E7-37E8DA9A08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379" y="4887349"/>
                <a:ext cx="1278555" cy="276999"/>
              </a:xfrm>
              <a:prstGeom prst="rect">
                <a:avLst/>
              </a:prstGeom>
              <a:blipFill>
                <a:blip r:embed="rId19"/>
                <a:stretch>
                  <a:fillRect l="-2381" r="-95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0602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44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Dahlin</dc:creator>
  <cp:lastModifiedBy>Kyle Dahlin</cp:lastModifiedBy>
  <cp:revision>10</cp:revision>
  <cp:lastPrinted>2025-02-18T16:47:51Z</cp:lastPrinted>
  <dcterms:created xsi:type="dcterms:W3CDTF">2025-02-10T16:37:17Z</dcterms:created>
  <dcterms:modified xsi:type="dcterms:W3CDTF">2025-02-18T17:18:19Z</dcterms:modified>
</cp:coreProperties>
</file>