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8"/>
    <p:restoredTop sz="93846"/>
  </p:normalViewPr>
  <p:slideViewPr>
    <p:cSldViewPr snapToGrid="0" snapToObjects="1">
      <p:cViewPr>
        <p:scale>
          <a:sx n="76" d="100"/>
          <a:sy n="76" d="100"/>
        </p:scale>
        <p:origin x="1848" y="5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FD3B5-9A8B-954F-8CBF-478DB650460C}" type="datetimeFigureOut">
              <a:rPr lang="en-US" smtClean="0"/>
              <a:t>8/21/17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4AE27-4871-6848-92CF-38FD5672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84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E56E9-C0F8-2F47-A19B-CE0FE3A236AE}" type="datetimeFigureOut">
              <a:rPr lang="en-US" smtClean="0"/>
              <a:t>8/21/17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0A256-878F-A04A-8312-580C83528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88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6187-D00A-E645-ADDC-142E1AFDE143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3EF-7B12-464A-8B3F-ECE96A2FD7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6187-D00A-E645-ADDC-142E1AFDE143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3EF-7B12-464A-8B3F-ECE96A2FD7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6187-D00A-E645-ADDC-142E1AFDE143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3EF-7B12-464A-8B3F-ECE96A2FD7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6187-D00A-E645-ADDC-142E1AFDE143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3EF-7B12-464A-8B3F-ECE96A2FD7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6187-D00A-E645-ADDC-142E1AFDE143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3EF-7B12-464A-8B3F-ECE96A2FD7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6187-D00A-E645-ADDC-142E1AFDE143}" type="datetimeFigureOut">
              <a:rPr lang="en-US" smtClean="0"/>
              <a:t>8/21/17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3EF-7B12-464A-8B3F-ECE96A2FD7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6187-D00A-E645-ADDC-142E1AFDE143}" type="datetimeFigureOut">
              <a:rPr lang="en-US" smtClean="0"/>
              <a:t>8/21/17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3EF-7B12-464A-8B3F-ECE96A2FD7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6187-D00A-E645-ADDC-142E1AFDE143}" type="datetimeFigureOut">
              <a:rPr lang="en-US" smtClean="0"/>
              <a:t>8/21/17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3EF-7B12-464A-8B3F-ECE96A2FD7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6187-D00A-E645-ADDC-142E1AFDE143}" type="datetimeFigureOut">
              <a:rPr lang="en-US" smtClean="0"/>
              <a:t>8/21/17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3EF-7B12-464A-8B3F-ECE96A2FD7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6187-D00A-E645-ADDC-142E1AFDE143}" type="datetimeFigureOut">
              <a:rPr lang="en-US" smtClean="0"/>
              <a:t>8/21/17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3EF-7B12-464A-8B3F-ECE96A2FD7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6187-D00A-E645-ADDC-142E1AFDE143}" type="datetimeFigureOut">
              <a:rPr lang="en-US" smtClean="0"/>
              <a:t>8/21/17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E3EF-7B12-464A-8B3F-ECE96A2FD7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F6187-D00A-E645-ADDC-142E1AFDE143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1E3EF-7B12-464A-8B3F-ECE96A2FD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1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969403" y="2549199"/>
            <a:ext cx="972000" cy="828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162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Intro to CS 2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87000" y="3576991"/>
            <a:ext cx="972000" cy="828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161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Intro to CS 1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7000" y="1521407"/>
            <a:ext cx="972000" cy="828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225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Discrete</a:t>
            </a:r>
            <a:r>
              <a:rPr lang="en-US" sz="1200">
                <a:solidFill>
                  <a:sysClr val="windowText" lastClr="000000"/>
                </a:solidFill>
              </a:rPr>
              <a:t> Structures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80931" y="1521407"/>
            <a:ext cx="972000" cy="828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261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Data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sz="1200" dirty="0">
                <a:solidFill>
                  <a:sysClr val="windowText" lastClr="000000"/>
                </a:solidFill>
              </a:rPr>
              <a:t>Structures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69403" y="3576991"/>
            <a:ext cx="972000" cy="828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271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Assembly</a:t>
            </a:r>
          </a:p>
        </p:txBody>
      </p:sp>
      <p:cxnSp>
        <p:nvCxnSpPr>
          <p:cNvPr id="10" name="Straight Arrow Connector 9"/>
          <p:cNvCxnSpPr>
            <a:stCxn id="3" idx="3"/>
            <a:endCxn id="2" idx="1"/>
          </p:cNvCxnSpPr>
          <p:nvPr/>
        </p:nvCxnSpPr>
        <p:spPr>
          <a:xfrm flipV="1">
            <a:off x="1159002" y="2963199"/>
            <a:ext cx="810403" cy="1027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3"/>
            <a:endCxn id="5" idx="1"/>
          </p:cNvCxnSpPr>
          <p:nvPr/>
        </p:nvCxnSpPr>
        <p:spPr>
          <a:xfrm flipV="1">
            <a:off x="2941403" y="1935409"/>
            <a:ext cx="839528" cy="1027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3"/>
            <a:endCxn id="6" idx="1"/>
          </p:cNvCxnSpPr>
          <p:nvPr/>
        </p:nvCxnSpPr>
        <p:spPr>
          <a:xfrm>
            <a:off x="1159002" y="3990991"/>
            <a:ext cx="8104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5" idx="1"/>
          </p:cNvCxnSpPr>
          <p:nvPr/>
        </p:nvCxnSpPr>
        <p:spPr>
          <a:xfrm>
            <a:off x="1159002" y="1935407"/>
            <a:ext cx="2621931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3751807" y="3001016"/>
            <a:ext cx="972000" cy="828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290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Web</a:t>
            </a:r>
            <a:r>
              <a:rPr lang="en-US" sz="1200">
                <a:solidFill>
                  <a:sysClr val="windowText" lastClr="000000"/>
                </a:solidFill>
              </a:rPr>
              <a:t> Dev.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Straight Arrow Connector 33"/>
          <p:cNvCxnSpPr>
            <a:stCxn id="2" idx="3"/>
            <a:endCxn id="32" idx="1"/>
          </p:cNvCxnSpPr>
          <p:nvPr/>
        </p:nvCxnSpPr>
        <p:spPr>
          <a:xfrm>
            <a:off x="2941405" y="2963202"/>
            <a:ext cx="810403" cy="4518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6029363" y="5632576"/>
            <a:ext cx="972000" cy="828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340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Databases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029363" y="3576991"/>
            <a:ext cx="972000" cy="828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344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Operating</a:t>
            </a:r>
            <a:r>
              <a:rPr lang="en-US" sz="1200">
                <a:solidFill>
                  <a:sysClr val="windowText" lastClr="000000"/>
                </a:solidFill>
              </a:rPr>
              <a:t> Systems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9" name="Straight Arrow Connector 58"/>
          <p:cNvCxnSpPr>
            <a:stCxn id="5" idx="3"/>
            <a:endCxn id="57" idx="1"/>
          </p:cNvCxnSpPr>
          <p:nvPr/>
        </p:nvCxnSpPr>
        <p:spPr>
          <a:xfrm>
            <a:off x="4752931" y="1935409"/>
            <a:ext cx="1276432" cy="2055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" idx="3"/>
            <a:endCxn id="57" idx="1"/>
          </p:cNvCxnSpPr>
          <p:nvPr/>
        </p:nvCxnSpPr>
        <p:spPr>
          <a:xfrm>
            <a:off x="2941403" y="3990991"/>
            <a:ext cx="30879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6029363" y="470771"/>
            <a:ext cx="972000" cy="828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325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Algorithms</a:t>
            </a:r>
          </a:p>
        </p:txBody>
      </p:sp>
      <p:cxnSp>
        <p:nvCxnSpPr>
          <p:cNvPr id="64" name="Straight Arrow Connector 63"/>
          <p:cNvCxnSpPr>
            <a:stCxn id="5" idx="3"/>
            <a:endCxn id="62" idx="1"/>
          </p:cNvCxnSpPr>
          <p:nvPr/>
        </p:nvCxnSpPr>
        <p:spPr>
          <a:xfrm flipV="1">
            <a:off x="4752931" y="884771"/>
            <a:ext cx="1276432" cy="1050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7900835" y="2549199"/>
            <a:ext cx="972000" cy="828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467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Capstone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6030703" y="1521407"/>
            <a:ext cx="972000" cy="828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361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Software Engineer. 1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6030703" y="2549199"/>
            <a:ext cx="972000" cy="828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362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Software Engineer. 2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6029363" y="4607335"/>
            <a:ext cx="972000" cy="828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372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Networks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7900835" y="3576991"/>
            <a:ext cx="972000" cy="828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496</a:t>
            </a:r>
          </a:p>
          <a:p>
            <a:pPr algn="ctr"/>
            <a:r>
              <a:rPr lang="en-US" sz="1200" dirty="0">
                <a:solidFill>
                  <a:srgbClr val="FFFFFF"/>
                </a:solidFill>
              </a:rPr>
              <a:t>Mobile/ Cloud</a:t>
            </a:r>
          </a:p>
        </p:txBody>
      </p:sp>
      <p:cxnSp>
        <p:nvCxnSpPr>
          <p:cNvPr id="91" name="Straight Arrow Connector 90"/>
          <p:cNvCxnSpPr>
            <a:stCxn id="83" idx="3"/>
            <a:endCxn id="41" idx="1"/>
          </p:cNvCxnSpPr>
          <p:nvPr/>
        </p:nvCxnSpPr>
        <p:spPr>
          <a:xfrm>
            <a:off x="7002703" y="1935407"/>
            <a:ext cx="8981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5" idx="3"/>
            <a:endCxn id="84" idx="1"/>
          </p:cNvCxnSpPr>
          <p:nvPr/>
        </p:nvCxnSpPr>
        <p:spPr>
          <a:xfrm>
            <a:off x="4752933" y="1935409"/>
            <a:ext cx="1277771" cy="1027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5" idx="3"/>
            <a:endCxn id="85" idx="1"/>
          </p:cNvCxnSpPr>
          <p:nvPr/>
        </p:nvCxnSpPr>
        <p:spPr>
          <a:xfrm>
            <a:off x="4752931" y="1935407"/>
            <a:ext cx="1276432" cy="3085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6" idx="3"/>
            <a:endCxn id="85" idx="1"/>
          </p:cNvCxnSpPr>
          <p:nvPr/>
        </p:nvCxnSpPr>
        <p:spPr>
          <a:xfrm>
            <a:off x="2941403" y="3990994"/>
            <a:ext cx="3087960" cy="103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57" idx="3"/>
            <a:endCxn id="86" idx="1"/>
          </p:cNvCxnSpPr>
          <p:nvPr/>
        </p:nvCxnSpPr>
        <p:spPr>
          <a:xfrm>
            <a:off x="7001366" y="3990991"/>
            <a:ext cx="899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701195" y="423258"/>
            <a:ext cx="4213461" cy="5847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OSU Post-</a:t>
            </a:r>
            <a:r>
              <a:rPr lang="en-US" sz="3200" dirty="0" err="1"/>
              <a:t>Bacc</a:t>
            </a:r>
            <a:r>
              <a:rPr lang="en-US" sz="3200" dirty="0"/>
              <a:t> CS Graph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7900835" y="470771"/>
            <a:ext cx="972000" cy="828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475</a:t>
            </a:r>
          </a:p>
          <a:p>
            <a:pPr algn="ctr"/>
            <a:r>
              <a:rPr lang="en-US" sz="1200" dirty="0">
                <a:solidFill>
                  <a:srgbClr val="FFFFFF"/>
                </a:solidFill>
              </a:rPr>
              <a:t>Parallel</a:t>
            </a:r>
          </a:p>
        </p:txBody>
      </p:sp>
      <p:cxnSp>
        <p:nvCxnSpPr>
          <p:cNvPr id="38" name="Straight Arrow Connector 37"/>
          <p:cNvCxnSpPr>
            <a:stCxn id="62" idx="3"/>
            <a:endCxn id="36" idx="1"/>
          </p:cNvCxnSpPr>
          <p:nvPr/>
        </p:nvCxnSpPr>
        <p:spPr>
          <a:xfrm>
            <a:off x="7001366" y="884771"/>
            <a:ext cx="899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970060" y="4607335"/>
            <a:ext cx="972000" cy="828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352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Usability</a:t>
            </a:r>
          </a:p>
        </p:txBody>
      </p:sp>
      <p:cxnSp>
        <p:nvCxnSpPr>
          <p:cNvPr id="40" name="Straight Arrow Connector 39"/>
          <p:cNvCxnSpPr>
            <a:stCxn id="3" idx="3"/>
            <a:endCxn id="39" idx="1"/>
          </p:cNvCxnSpPr>
          <p:nvPr/>
        </p:nvCxnSpPr>
        <p:spPr>
          <a:xfrm>
            <a:off x="1159001" y="3990994"/>
            <a:ext cx="811060" cy="103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7900835" y="1521407"/>
            <a:ext cx="972000" cy="828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464</a:t>
            </a:r>
          </a:p>
          <a:p>
            <a:pPr algn="ctr"/>
            <a:r>
              <a:rPr lang="en-US" sz="1200" dirty="0">
                <a:solidFill>
                  <a:srgbClr val="FFFFFF"/>
                </a:solidFill>
              </a:rPr>
              <a:t>Open</a:t>
            </a:r>
            <a:r>
              <a:rPr lang="en-US" sz="1200">
                <a:solidFill>
                  <a:srgbClr val="FFFFFF"/>
                </a:solidFill>
              </a:rPr>
              <a:t> Source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7900835" y="4607335"/>
            <a:ext cx="972000" cy="828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373</a:t>
            </a:r>
          </a:p>
          <a:p>
            <a:pPr algn="ctr"/>
            <a:r>
              <a:rPr lang="en-US" sz="1200" dirty="0">
                <a:solidFill>
                  <a:srgbClr val="FFFFFF"/>
                </a:solidFill>
              </a:rPr>
              <a:t>Defense</a:t>
            </a:r>
          </a:p>
        </p:txBody>
      </p:sp>
      <p:cxnSp>
        <p:nvCxnSpPr>
          <p:cNvPr id="44" name="Straight Arrow Connector 43"/>
          <p:cNvCxnSpPr>
            <a:stCxn id="85" idx="3"/>
            <a:endCxn id="43" idx="1"/>
          </p:cNvCxnSpPr>
          <p:nvPr/>
        </p:nvCxnSpPr>
        <p:spPr>
          <a:xfrm>
            <a:off x="7001366" y="5021335"/>
            <a:ext cx="899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7" idx="3"/>
            <a:endCxn id="43" idx="1"/>
          </p:cNvCxnSpPr>
          <p:nvPr/>
        </p:nvCxnSpPr>
        <p:spPr>
          <a:xfrm>
            <a:off x="7001366" y="3990994"/>
            <a:ext cx="899471" cy="103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5" idx="3"/>
            <a:endCxn id="43" idx="1"/>
          </p:cNvCxnSpPr>
          <p:nvPr/>
        </p:nvCxnSpPr>
        <p:spPr>
          <a:xfrm flipV="1">
            <a:off x="7001366" y="5021334"/>
            <a:ext cx="899471" cy="1025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83" idx="3"/>
            <a:endCxn id="65" idx="1"/>
          </p:cNvCxnSpPr>
          <p:nvPr/>
        </p:nvCxnSpPr>
        <p:spPr>
          <a:xfrm>
            <a:off x="7002703" y="1935409"/>
            <a:ext cx="898132" cy="1027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3"/>
            <a:endCxn id="83" idx="1"/>
          </p:cNvCxnSpPr>
          <p:nvPr/>
        </p:nvCxnSpPr>
        <p:spPr>
          <a:xfrm>
            <a:off x="4752933" y="1935407"/>
            <a:ext cx="12777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32" idx="3"/>
            <a:endCxn id="35" idx="1"/>
          </p:cNvCxnSpPr>
          <p:nvPr/>
        </p:nvCxnSpPr>
        <p:spPr>
          <a:xfrm>
            <a:off x="4723808" y="3415016"/>
            <a:ext cx="1305557" cy="26315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87000" y="5867170"/>
            <a:ext cx="1313565" cy="8309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Required</a:t>
            </a:r>
          </a:p>
          <a:p>
            <a:r>
              <a:rPr lang="en-US" sz="2400" dirty="0"/>
              <a:t>Elective</a:t>
            </a:r>
          </a:p>
        </p:txBody>
      </p:sp>
    </p:spTree>
    <p:extLst>
      <p:ext uri="{BB962C8B-B14F-4D97-AF65-F5344CB8AC3E}">
        <p14:creationId xmlns:p14="http://schemas.microsoft.com/office/powerpoint/2010/main" val="1088590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1097</TotalTime>
  <Words>62</Words>
  <Application>Microsoft Macintosh PowerPoint</Application>
  <PresentationFormat>Letter Paper (8.5x11 in)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Diana Bacon</dc:creator>
  <cp:lastModifiedBy>Diana Bacon</cp:lastModifiedBy>
  <cp:revision>98</cp:revision>
  <cp:lastPrinted>2017-08-21T16:08:43Z</cp:lastPrinted>
  <dcterms:created xsi:type="dcterms:W3CDTF">2016-02-27T16:11:14Z</dcterms:created>
  <dcterms:modified xsi:type="dcterms:W3CDTF">2017-08-21T17:57:36Z</dcterms:modified>
</cp:coreProperties>
</file>