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DDDDDD"/>
    <a:srgbClr val="5F5F5F"/>
    <a:srgbClr val="EAEAEA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61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3592-F434-43F5-BA21-22A1D1B2C82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732A-FB9B-47B7-8475-200F831EC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3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8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3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D030-0098-46FE-B888-DD9E0B44B62A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1B92-D1DC-4B11-931D-96BF2D91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70978"/>
            <a:ext cx="9180512" cy="52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3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0"/>
          <a:stretch/>
        </p:blipFill>
        <p:spPr bwMode="auto">
          <a:xfrm>
            <a:off x="0" y="274638"/>
            <a:ext cx="9180512" cy="630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2" y="1253678"/>
            <a:ext cx="3964473" cy="447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3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 bwMode="auto">
          <a:xfrm>
            <a:off x="-19473" y="260648"/>
            <a:ext cx="9163473" cy="63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2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"/>
          <a:stretch/>
        </p:blipFill>
        <p:spPr bwMode="auto">
          <a:xfrm>
            <a:off x="7490" y="274638"/>
            <a:ext cx="9136510" cy="630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2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88925"/>
            <a:ext cx="9174163" cy="627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06981"/>
            <a:ext cx="4752528" cy="442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63" y="313169"/>
            <a:ext cx="9321283" cy="628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"/>
          <a:stretch/>
        </p:blipFill>
        <p:spPr bwMode="auto">
          <a:xfrm>
            <a:off x="971600" y="764704"/>
            <a:ext cx="3240360" cy="98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91" y="1844824"/>
            <a:ext cx="3229169" cy="344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3"/>
          <a:stretch/>
        </p:blipFill>
        <p:spPr bwMode="auto">
          <a:xfrm>
            <a:off x="982791" y="5445224"/>
            <a:ext cx="3229169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9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01" y="836712"/>
            <a:ext cx="9172802" cy="52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2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</cp:revision>
  <dcterms:created xsi:type="dcterms:W3CDTF">2020-12-06T15:39:42Z</dcterms:created>
  <dcterms:modified xsi:type="dcterms:W3CDTF">2020-12-06T17:34:24Z</dcterms:modified>
</cp:coreProperties>
</file>