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11C5AAD-9F82-4217-BF1B-731CC08758F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204BD-D1DD-4180-9BEC-D31D8D8F90E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Avala</a:t>
            </a:r>
            <a:endParaRPr lang="en-US" dirty="0" smtClean="0"/>
          </a:p>
          <a:p>
            <a:r>
              <a:rPr lang="en-US" dirty="0" smtClean="0"/>
              <a:t>Tucker Long</a:t>
            </a:r>
          </a:p>
          <a:p>
            <a:r>
              <a:rPr lang="en-US" dirty="0" err="1" smtClean="0"/>
              <a:t>Anubhav</a:t>
            </a:r>
            <a:r>
              <a:rPr lang="en-US" dirty="0" smtClean="0"/>
              <a:t> Ashok</a:t>
            </a:r>
          </a:p>
          <a:p>
            <a:r>
              <a:rPr lang="en-US" dirty="0" err="1" smtClean="0"/>
              <a:t>Suvamsh</a:t>
            </a:r>
            <a:r>
              <a:rPr lang="en-US" dirty="0" smtClean="0"/>
              <a:t> </a:t>
            </a:r>
            <a:r>
              <a:rPr lang="en-US" dirty="0" err="1" smtClean="0"/>
              <a:t>Shivaprasad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Atlas (Globe)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Objective: Use Unity to create the virtualized version of Earth’s </a:t>
            </a:r>
            <a:r>
              <a:rPr lang="en-US" dirty="0" smtClean="0"/>
              <a:t>globe</a:t>
            </a:r>
          </a:p>
          <a:p>
            <a:r>
              <a:rPr lang="en-US" dirty="0"/>
              <a:t>Objective: Integrate </a:t>
            </a:r>
            <a:r>
              <a:rPr lang="en-US" dirty="0" err="1"/>
              <a:t>Kinect</a:t>
            </a:r>
            <a:r>
              <a:rPr lang="en-US" dirty="0"/>
              <a:t> with Unity</a:t>
            </a:r>
          </a:p>
          <a:p>
            <a:r>
              <a:rPr lang="en-US" dirty="0"/>
              <a:t>Objective: Use </a:t>
            </a:r>
            <a:r>
              <a:rPr lang="en-US" dirty="0" err="1"/>
              <a:t>Kinect</a:t>
            </a:r>
            <a:r>
              <a:rPr lang="en-US" dirty="0"/>
              <a:t> to interact with game objects in </a:t>
            </a:r>
            <a:r>
              <a:rPr lang="en-US" dirty="0" smtClean="0"/>
              <a:t>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accomplished all of our objectives</a:t>
            </a:r>
          </a:p>
          <a:p>
            <a:r>
              <a:rPr lang="en-US" dirty="0" smtClean="0"/>
              <a:t>Planning to include using </a:t>
            </a:r>
            <a:r>
              <a:rPr lang="en-US" dirty="0" err="1" smtClean="0"/>
              <a:t>Vuforia</a:t>
            </a:r>
            <a:r>
              <a:rPr lang="en-US" dirty="0" smtClean="0"/>
              <a:t> as an additional objective as well</a:t>
            </a:r>
          </a:p>
        </p:txBody>
      </p:sp>
    </p:spTree>
    <p:extLst>
      <p:ext uri="{BB962C8B-B14F-4D97-AF65-F5344CB8AC3E}">
        <p14:creationId xmlns:p14="http://schemas.microsoft.com/office/powerpoint/2010/main" val="40590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Zoom in and out of a globe</a:t>
            </a:r>
          </a:p>
          <a:p>
            <a:r>
              <a:rPr lang="en-US" dirty="0" smtClean="0"/>
              <a:t>Enter Google </a:t>
            </a:r>
            <a:r>
              <a:rPr lang="en-US" dirty="0" err="1" smtClean="0"/>
              <a:t>Streetview</a:t>
            </a:r>
            <a:endParaRPr lang="en-US" dirty="0" smtClean="0"/>
          </a:p>
          <a:p>
            <a:r>
              <a:rPr lang="en-US" dirty="0" smtClean="0"/>
              <a:t>Turn by turn directions (using your arms) in Google </a:t>
            </a:r>
            <a:r>
              <a:rPr lang="en-US" dirty="0" err="1" smtClean="0"/>
              <a:t>Streetview</a:t>
            </a:r>
            <a:endParaRPr lang="en-US" dirty="0" smtClean="0"/>
          </a:p>
          <a:p>
            <a:r>
              <a:rPr lang="en-US" dirty="0" smtClean="0"/>
              <a:t>Exiting Google </a:t>
            </a:r>
            <a:r>
              <a:rPr lang="en-US" dirty="0" err="1" smtClean="0"/>
              <a:t>Streetview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Getting the Zoom gesture to be recognized correctly</a:t>
            </a:r>
          </a:p>
          <a:p>
            <a:pPr lvl="1"/>
            <a:r>
              <a:rPr lang="en-US" dirty="0" smtClean="0"/>
              <a:t>How fast should we have the </a:t>
            </a:r>
            <a:r>
              <a:rPr lang="en-US" dirty="0" err="1" smtClean="0"/>
              <a:t>Kinect</a:t>
            </a:r>
            <a:r>
              <a:rPr lang="en-US" dirty="0"/>
              <a:t> </a:t>
            </a:r>
            <a:r>
              <a:rPr lang="en-US" dirty="0" smtClean="0"/>
              <a:t>detect the distance between your hands?</a:t>
            </a:r>
          </a:p>
          <a:p>
            <a:pPr lvl="1"/>
            <a:r>
              <a:rPr lang="en-US" dirty="0" smtClean="0"/>
              <a:t>Depending on how fast we collect the images, that could making the gesture recognition better/worse</a:t>
            </a:r>
          </a:p>
          <a:p>
            <a:r>
              <a:rPr lang="en-US" dirty="0" smtClean="0"/>
              <a:t>Getting our development environments setup</a:t>
            </a:r>
          </a:p>
          <a:p>
            <a:pPr lvl="1"/>
            <a:r>
              <a:rPr lang="en-US" dirty="0" smtClean="0"/>
              <a:t>We develop on OSX, and none of us own Windows machines</a:t>
            </a:r>
          </a:p>
          <a:p>
            <a:pPr lvl="1"/>
            <a:r>
              <a:rPr lang="en-US" dirty="0" smtClean="0"/>
              <a:t>Should we use a Windows VM or stick with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Kinect</a:t>
            </a:r>
            <a:r>
              <a:rPr lang="en-US" dirty="0" smtClean="0"/>
              <a:t> Drivers?</a:t>
            </a:r>
          </a:p>
          <a:p>
            <a:r>
              <a:rPr lang="en-US" dirty="0" smtClean="0"/>
              <a:t>Getting </a:t>
            </a:r>
            <a:r>
              <a:rPr lang="en-US" dirty="0" err="1" smtClean="0"/>
              <a:t>Vuforia</a:t>
            </a:r>
            <a:r>
              <a:rPr lang="en-US" dirty="0" smtClean="0"/>
              <a:t> to work (sometimes our target wasn’t </a:t>
            </a:r>
            <a:r>
              <a:rPr lang="en-US" smtClean="0"/>
              <a:t>the best)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169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Atlas (Globe)</vt:lpstr>
      <vt:lpstr>Objectives</vt:lpstr>
      <vt:lpstr>Results</vt:lpstr>
      <vt:lpstr>Gestures</vt:lpstr>
      <vt:lpstr>Demo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(Globe)</dc:title>
  <dc:creator>Sai</dc:creator>
  <cp:lastModifiedBy>Sai</cp:lastModifiedBy>
  <cp:revision>1</cp:revision>
  <dcterms:created xsi:type="dcterms:W3CDTF">2014-12-03T04:42:25Z</dcterms:created>
  <dcterms:modified xsi:type="dcterms:W3CDTF">2014-12-03T04:47:20Z</dcterms:modified>
</cp:coreProperties>
</file>