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6" r:id="rId2"/>
    <p:sldId id="25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10/4/2024</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212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5349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10/4/2024</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74680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10/4/2024</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0962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10/4/2024</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50739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29870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404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16720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10/4/2024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3031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3888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10/4/2024</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8525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34947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28125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6603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716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5018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2756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10/4/2024</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8859020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B3A9-90E4-918D-A57B-D296C46DA61A}"/>
              </a:ext>
            </a:extLst>
          </p:cNvPr>
          <p:cNvSpPr>
            <a:spLocks noGrp="1"/>
          </p:cNvSpPr>
          <p:nvPr>
            <p:ph type="title"/>
          </p:nvPr>
        </p:nvSpPr>
        <p:spPr>
          <a:xfrm>
            <a:off x="308344" y="763202"/>
            <a:ext cx="8537944" cy="1293028"/>
          </a:xfrm>
        </p:spPr>
        <p:txBody>
          <a:bodyPr/>
          <a:lstStyle/>
          <a:p>
            <a:pPr algn="l"/>
            <a:r>
              <a:rPr lang="en-US" dirty="0"/>
              <a:t>Network Services Automation </a:t>
            </a:r>
          </a:p>
        </p:txBody>
      </p:sp>
      <p:sp>
        <p:nvSpPr>
          <p:cNvPr id="3" name="Content Placeholder 2">
            <a:extLst>
              <a:ext uri="{FF2B5EF4-FFF2-40B4-BE49-F238E27FC236}">
                <a16:creationId xmlns:a16="http://schemas.microsoft.com/office/drawing/2014/main" id="{2AF2749E-0C87-F896-5BA7-221423389F80}"/>
              </a:ext>
            </a:extLst>
          </p:cNvPr>
          <p:cNvSpPr>
            <a:spLocks noGrp="1"/>
          </p:cNvSpPr>
          <p:nvPr>
            <p:ph idx="1"/>
          </p:nvPr>
        </p:nvSpPr>
        <p:spPr/>
        <p:txBody>
          <a:bodyPr/>
          <a:lstStyle/>
          <a:p>
            <a:pPr algn="ctr"/>
            <a:r>
              <a:rPr lang="en-US" dirty="0"/>
              <a:t>Group Names</a:t>
            </a:r>
          </a:p>
          <a:p>
            <a:pPr algn="ctr"/>
            <a:r>
              <a:rPr lang="en-US" dirty="0"/>
              <a:t>Kofi Yeboah</a:t>
            </a:r>
          </a:p>
          <a:p>
            <a:pPr algn="ctr"/>
            <a:r>
              <a:rPr lang="en-US" dirty="0"/>
              <a:t>Jaylen Smith</a:t>
            </a:r>
          </a:p>
          <a:p>
            <a:pPr algn="ctr"/>
            <a:r>
              <a:rPr lang="en-US" dirty="0"/>
              <a:t>Victor </a:t>
            </a:r>
            <a:r>
              <a:rPr lang="en-US" dirty="0" err="1"/>
              <a:t>Chabifor</a:t>
            </a:r>
            <a:endParaRPr lang="en-US" dirty="0"/>
          </a:p>
          <a:p>
            <a:pPr algn="ctr"/>
            <a:endParaRPr lang="en-US" dirty="0"/>
          </a:p>
          <a:p>
            <a:pPr algn="ctr"/>
            <a:r>
              <a:rPr lang="en-US" dirty="0"/>
              <a:t>Instructor Adedoyin</a:t>
            </a:r>
          </a:p>
          <a:p>
            <a:pPr algn="ctr"/>
            <a:r>
              <a:rPr lang="en-US" dirty="0"/>
              <a:t>CTEC 435</a:t>
            </a:r>
          </a:p>
        </p:txBody>
      </p:sp>
    </p:spTree>
    <p:extLst>
      <p:ext uri="{BB962C8B-B14F-4D97-AF65-F5344CB8AC3E}">
        <p14:creationId xmlns:p14="http://schemas.microsoft.com/office/powerpoint/2010/main" val="3431895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User Machine Setup</a:t>
            </a:r>
          </a:p>
        </p:txBody>
      </p:sp>
      <p:sp>
        <p:nvSpPr>
          <p:cNvPr id="3" name="Content Placeholder 2"/>
          <p:cNvSpPr>
            <a:spLocks noGrp="1"/>
          </p:cNvSpPr>
          <p:nvPr>
            <p:ph idx="1"/>
          </p:nvPr>
        </p:nvSpPr>
        <p:spPr/>
        <p:txBody>
          <a:bodyPr/>
          <a:lstStyle/>
          <a:p>
            <a:r>
              <a:t>User Machine:</a:t>
            </a:r>
          </a:p>
          <a:p>
            <a:r>
              <a:t>- Hardware: CPU 2.0 GHz, 8 GB RAM</a:t>
            </a:r>
          </a:p>
          <a:p>
            <a:r>
              <a:t>- Software: SSH client (PuTTY)</a:t>
            </a:r>
          </a:p>
          <a:p>
            <a:r>
              <a:t>- Network Settings: Configured IP, Subnet Mask, Gateway, DNS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and Future Steps</a:t>
            </a:r>
          </a:p>
        </p:txBody>
      </p:sp>
      <p:sp>
        <p:nvSpPr>
          <p:cNvPr id="3" name="Content Placeholder 2"/>
          <p:cNvSpPr>
            <a:spLocks noGrp="1"/>
          </p:cNvSpPr>
          <p:nvPr>
            <p:ph idx="1"/>
          </p:nvPr>
        </p:nvSpPr>
        <p:spPr/>
        <p:txBody>
          <a:bodyPr>
            <a:normAutofit/>
          </a:bodyPr>
          <a:lstStyle/>
          <a:p>
            <a:r>
              <a:rPr lang="en-US" dirty="0"/>
              <a:t>Automation is key to managing modern networks because it reduces human errors and ensures consistent configurations across devices. It streamlines repetitive tasks, minimizing mistakes that can lead to downtime or security issues. By automatically applying updates and patches, automation also strengthens network security. Additionally, it allows networks to grow without requiring more manual work, making it easier to scale. Overall, automation makes network management more efficient, secure, and reliable.</a:t>
            </a:r>
          </a:p>
          <a:p>
            <a:r>
              <a:rPr dirty="0"/>
              <a:t>Future improvements include expanding automation scope and enhancing security.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Introduction</a:t>
            </a:r>
          </a:p>
        </p:txBody>
      </p:sp>
      <p:sp>
        <p:nvSpPr>
          <p:cNvPr id="3" name="Content Placeholder 2"/>
          <p:cNvSpPr>
            <a:spLocks noGrp="1"/>
          </p:cNvSpPr>
          <p:nvPr>
            <p:ph idx="1"/>
          </p:nvPr>
        </p:nvSpPr>
        <p:spPr/>
        <p:txBody>
          <a:bodyPr/>
          <a:lstStyle/>
          <a:p>
            <a:r>
              <a:rPr lang="en-US" dirty="0"/>
              <a:t>This project involves building an NSA server to automate network services like DNS, DHCP, and VPN.</a:t>
            </a:r>
          </a:p>
          <a:p>
            <a:r>
              <a:rPr lang="en-US" dirty="0"/>
              <a:t>The purpose of Network Service Automation (NSA) is to streamline and simplify the configuration, management, and operation of network services with minimal human intervention.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71700" y="764373"/>
            <a:ext cx="6457950" cy="1293028"/>
          </a:xfrm>
        </p:spPr>
        <p:txBody>
          <a:bodyPr>
            <a:normAutofit/>
          </a:bodyPr>
          <a:lstStyle/>
          <a:p>
            <a:r>
              <a:rPr lang="en-US"/>
              <a:t>Server Hardware Requirements</a:t>
            </a:r>
          </a:p>
        </p:txBody>
      </p:sp>
      <p:sp>
        <p:nvSpPr>
          <p:cNvPr id="3" name="Content Placeholder 2"/>
          <p:cNvSpPr>
            <a:spLocks noGrp="1"/>
          </p:cNvSpPr>
          <p:nvPr>
            <p:ph idx="1"/>
          </p:nvPr>
        </p:nvSpPr>
        <p:spPr>
          <a:xfrm>
            <a:off x="507999" y="2194560"/>
            <a:ext cx="4362450" cy="4024125"/>
          </a:xfrm>
        </p:spPr>
        <p:txBody>
          <a:bodyPr>
            <a:normAutofit/>
          </a:bodyPr>
          <a:lstStyle/>
          <a:p>
            <a:r>
              <a:rPr lang="en-US"/>
              <a:t>Hardware Specifications:</a:t>
            </a:r>
          </a:p>
          <a:p>
            <a:r>
              <a:rPr lang="en-US"/>
              <a:t>- CPU: Quad-core 2.0 GHz or higher</a:t>
            </a:r>
          </a:p>
          <a:p>
            <a:r>
              <a:rPr lang="en-US"/>
              <a:t>- RAM: 16 GB minimum</a:t>
            </a:r>
          </a:p>
          <a:p>
            <a:r>
              <a:rPr lang="en-US"/>
              <a:t>- Storage: 500 GB SSD</a:t>
            </a:r>
          </a:p>
          <a:p>
            <a:r>
              <a:rPr lang="en-US"/>
              <a:t>- Network: 1 Gbps NIC</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50DABAF8-1924-B7A7-C3F5-2A55DF883ABF}"/>
              </a:ext>
            </a:extLst>
          </p:cNvPr>
          <p:cNvPicPr>
            <a:picLocks noChangeAspect="1"/>
          </p:cNvPicPr>
          <p:nvPr/>
        </p:nvPicPr>
        <p:blipFill>
          <a:blip r:embed="rId2"/>
          <a:srcRect l="1272" r="21934" b="4"/>
          <a:stretch/>
        </p:blipFill>
        <p:spPr>
          <a:xfrm>
            <a:off x="4870449" y="2130682"/>
            <a:ext cx="4245047" cy="42701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p:nvSpPr>
          <p:cNvPr id="2" name="Title 1"/>
          <p:cNvSpPr>
            <a:spLocks noGrp="1"/>
          </p:cNvSpPr>
          <p:nvPr>
            <p:ph type="title"/>
          </p:nvPr>
        </p:nvSpPr>
        <p:spPr>
          <a:xfrm>
            <a:off x="514349" y="764373"/>
            <a:ext cx="2983229" cy="1600200"/>
          </a:xfrm>
        </p:spPr>
        <p:txBody>
          <a:bodyPr anchor="b">
            <a:normAutofit/>
          </a:bodyPr>
          <a:lstStyle/>
          <a:p>
            <a:pPr algn="l"/>
            <a:r>
              <a:rPr lang="en-US" sz="2800"/>
              <a:t>Server Software Requirements</a:t>
            </a:r>
          </a:p>
        </p:txBody>
      </p:sp>
      <p:sp>
        <p:nvSpPr>
          <p:cNvPr id="3" name="Content Placeholder 2"/>
          <p:cNvSpPr>
            <a:spLocks noGrp="1"/>
          </p:cNvSpPr>
          <p:nvPr>
            <p:ph idx="1"/>
          </p:nvPr>
        </p:nvSpPr>
        <p:spPr>
          <a:xfrm>
            <a:off x="514350" y="2364573"/>
            <a:ext cx="2983229" cy="3854112"/>
          </a:xfrm>
        </p:spPr>
        <p:txBody>
          <a:bodyPr>
            <a:normAutofit/>
          </a:bodyPr>
          <a:lstStyle/>
          <a:p>
            <a:r>
              <a:rPr lang="en-US" sz="1400"/>
              <a:t>Installed Software:</a:t>
            </a:r>
          </a:p>
          <a:p>
            <a:r>
              <a:rPr lang="en-US" sz="1400"/>
              <a:t>- OS: Ubuntu 22.04</a:t>
            </a:r>
          </a:p>
          <a:p>
            <a:r>
              <a:rPr lang="en-US" sz="1400"/>
              <a:t>- Automation: Ansible</a:t>
            </a:r>
          </a:p>
          <a:p>
            <a:r>
              <a:rPr lang="en-US" sz="1400"/>
              <a:t>- Monitoring: Prometheus, Grafana</a:t>
            </a:r>
          </a:p>
          <a:p>
            <a:r>
              <a:rPr lang="en-US" sz="1400"/>
              <a:t>- Additional Packages: BIND (DNS), ISC DHCP</a:t>
            </a:r>
          </a:p>
          <a:p>
            <a:endParaRPr lang="en-US" sz="1400"/>
          </a:p>
        </p:txBody>
      </p:sp>
      <p:pic>
        <p:nvPicPr>
          <p:cNvPr id="5" name="Picture 4" descr="A screenshot of a computer&#10;&#10;Description automatically generated">
            <a:extLst>
              <a:ext uri="{FF2B5EF4-FFF2-40B4-BE49-F238E27FC236}">
                <a16:creationId xmlns:a16="http://schemas.microsoft.com/office/drawing/2014/main" id="{34530805-29D6-CC16-4DE5-2CBDEBBE912E}"/>
              </a:ext>
            </a:extLst>
          </p:cNvPr>
          <p:cNvPicPr>
            <a:picLocks noChangeAspect="1"/>
          </p:cNvPicPr>
          <p:nvPr/>
        </p:nvPicPr>
        <p:blipFill>
          <a:blip r:embed="rId3"/>
          <a:stretch>
            <a:fillRect/>
          </a:stretch>
        </p:blipFill>
        <p:spPr>
          <a:xfrm>
            <a:off x="3296093" y="1919368"/>
            <a:ext cx="5699051" cy="38541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Server Security Setup</a:t>
            </a:r>
          </a:p>
        </p:txBody>
      </p:sp>
      <p:sp>
        <p:nvSpPr>
          <p:cNvPr id="3" name="Content Placeholder 2"/>
          <p:cNvSpPr>
            <a:spLocks noGrp="1"/>
          </p:cNvSpPr>
          <p:nvPr>
            <p:ph idx="1"/>
          </p:nvPr>
        </p:nvSpPr>
        <p:spPr/>
        <p:txBody>
          <a:bodyPr/>
          <a:lstStyle/>
          <a:p>
            <a:r>
              <a:t>Security Measures:</a:t>
            </a:r>
          </a:p>
          <a:p>
            <a:r>
              <a:t>- Strong password policy</a:t>
            </a:r>
          </a:p>
          <a:p>
            <a:r>
              <a:t>- SSH key-based authentication</a:t>
            </a:r>
          </a:p>
          <a:p>
            <a:r>
              <a:t>- Configured firewall (UFW)</a:t>
            </a:r>
          </a:p>
          <a:p>
            <a:r>
              <a:t>- TLS/SSL encryption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p:nvSpPr>
          <p:cNvPr id="2" name="Title 1"/>
          <p:cNvSpPr>
            <a:spLocks noGrp="1"/>
          </p:cNvSpPr>
          <p:nvPr>
            <p:ph type="title"/>
          </p:nvPr>
        </p:nvSpPr>
        <p:spPr>
          <a:xfrm>
            <a:off x="514349" y="764373"/>
            <a:ext cx="2983229" cy="1600200"/>
          </a:xfrm>
        </p:spPr>
        <p:txBody>
          <a:bodyPr anchor="b">
            <a:normAutofit/>
          </a:bodyPr>
          <a:lstStyle/>
          <a:p>
            <a:pPr algn="l"/>
            <a:r>
              <a:rPr lang="en-US" sz="2800"/>
              <a:t>Network Setup (Server)</a:t>
            </a:r>
          </a:p>
        </p:txBody>
      </p:sp>
      <p:sp>
        <p:nvSpPr>
          <p:cNvPr id="3" name="Content Placeholder 2"/>
          <p:cNvSpPr>
            <a:spLocks noGrp="1"/>
          </p:cNvSpPr>
          <p:nvPr>
            <p:ph idx="1"/>
          </p:nvPr>
        </p:nvSpPr>
        <p:spPr>
          <a:xfrm>
            <a:off x="514350" y="2364573"/>
            <a:ext cx="2983229" cy="3854112"/>
          </a:xfrm>
        </p:spPr>
        <p:txBody>
          <a:bodyPr>
            <a:normAutofit/>
          </a:bodyPr>
          <a:lstStyle/>
          <a:p>
            <a:r>
              <a:rPr lang="en-US" sz="1400"/>
              <a:t>Network Configuration:</a:t>
            </a:r>
          </a:p>
          <a:p>
            <a:r>
              <a:rPr lang="en-US" sz="1400"/>
              <a:t>- Static IP: 192.168.1.10</a:t>
            </a:r>
          </a:p>
          <a:p>
            <a:r>
              <a:rPr lang="en-US" sz="1400"/>
              <a:t>- Subnet Mask: 255.255.255.0</a:t>
            </a:r>
          </a:p>
          <a:p>
            <a:r>
              <a:rPr lang="en-US" sz="1400"/>
              <a:t>- Gateway: 192.168.1.1</a:t>
            </a:r>
          </a:p>
          <a:p>
            <a:r>
              <a:rPr lang="en-US" sz="1400"/>
              <a:t>- DNS: 8.8.8.8</a:t>
            </a:r>
          </a:p>
          <a:p>
            <a:endParaRPr lang="en-US" sz="1400"/>
          </a:p>
        </p:txBody>
      </p:sp>
      <p:pic>
        <p:nvPicPr>
          <p:cNvPr id="5" name="Picture 4" descr="A screenshot of a computer&#10;&#10;Description automatically generated">
            <a:extLst>
              <a:ext uri="{FF2B5EF4-FFF2-40B4-BE49-F238E27FC236}">
                <a16:creationId xmlns:a16="http://schemas.microsoft.com/office/drawing/2014/main" id="{4B797AB5-339E-9960-58FE-EF0E121E1D6D}"/>
              </a:ext>
            </a:extLst>
          </p:cNvPr>
          <p:cNvPicPr>
            <a:picLocks noChangeAspect="1"/>
          </p:cNvPicPr>
          <p:nvPr/>
        </p:nvPicPr>
        <p:blipFill>
          <a:blip r:embed="rId3"/>
          <a:stretch>
            <a:fillRect/>
          </a:stretch>
        </p:blipFill>
        <p:spPr>
          <a:xfrm>
            <a:off x="3729524" y="1552353"/>
            <a:ext cx="5414476" cy="34184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71700" y="764373"/>
            <a:ext cx="6457950" cy="1293028"/>
          </a:xfrm>
        </p:spPr>
        <p:txBody>
          <a:bodyPr>
            <a:normAutofit/>
          </a:bodyPr>
          <a:lstStyle/>
          <a:p>
            <a:r>
              <a:t>Server Testing</a:t>
            </a:r>
          </a:p>
        </p:txBody>
      </p:sp>
      <p:sp>
        <p:nvSpPr>
          <p:cNvPr id="3" name="Content Placeholder 2"/>
          <p:cNvSpPr>
            <a:spLocks noGrp="1"/>
          </p:cNvSpPr>
          <p:nvPr>
            <p:ph idx="1"/>
          </p:nvPr>
        </p:nvSpPr>
        <p:spPr>
          <a:xfrm>
            <a:off x="514350" y="2194560"/>
            <a:ext cx="4553595" cy="4024125"/>
          </a:xfrm>
        </p:spPr>
        <p:txBody>
          <a:bodyPr>
            <a:normAutofit/>
          </a:bodyPr>
          <a:lstStyle/>
          <a:p>
            <a:r>
              <a:t>Testing the server:</a:t>
            </a:r>
          </a:p>
          <a:p>
            <a:r>
              <a:t>- Ping external networks for connectivity</a:t>
            </a:r>
          </a:p>
          <a:p>
            <a:r>
              <a:t>- Test DNS and DHCP configurations</a:t>
            </a:r>
          </a:p>
          <a:p>
            <a:r>
              <a:t>- Use Ansible playbooks for automated service checks</a:t>
            </a:r>
          </a:p>
        </p:txBody>
      </p:sp>
      <p:pic>
        <p:nvPicPr>
          <p:cNvPr id="5" name="Picture 4" descr="A screenshot of a computer&#10;&#10;Description automatically generated">
            <a:extLst>
              <a:ext uri="{FF2B5EF4-FFF2-40B4-BE49-F238E27FC236}">
                <a16:creationId xmlns:a16="http://schemas.microsoft.com/office/drawing/2014/main" id="{521149E3-A201-CAE5-6004-E1AF6BE8F756}"/>
              </a:ext>
            </a:extLst>
          </p:cNvPr>
          <p:cNvPicPr>
            <a:picLocks noChangeAspect="1"/>
          </p:cNvPicPr>
          <p:nvPr/>
        </p:nvPicPr>
        <p:blipFill>
          <a:blip r:embed="rId2"/>
          <a:srcRect r="3059" b="-3"/>
          <a:stretch/>
        </p:blipFill>
        <p:spPr>
          <a:xfrm>
            <a:off x="4731489" y="4036226"/>
            <a:ext cx="4374460" cy="2322043"/>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AFB3535-DF98-86FE-CE8E-99D876B17DAE}"/>
              </a:ext>
            </a:extLst>
          </p:cNvPr>
          <p:cNvPicPr>
            <a:picLocks noChangeAspect="1"/>
          </p:cNvPicPr>
          <p:nvPr/>
        </p:nvPicPr>
        <p:blipFill>
          <a:blip r:embed="rId3"/>
          <a:srcRect l="1701" r="12928" b="-1"/>
          <a:stretch/>
        </p:blipFill>
        <p:spPr>
          <a:xfrm>
            <a:off x="4731489" y="1841722"/>
            <a:ext cx="4284920" cy="19987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p:nvSpPr>
          <p:cNvPr id="2" name="Title 1"/>
          <p:cNvSpPr>
            <a:spLocks noGrp="1"/>
          </p:cNvSpPr>
          <p:nvPr>
            <p:ph type="title"/>
          </p:nvPr>
        </p:nvSpPr>
        <p:spPr>
          <a:xfrm>
            <a:off x="514349" y="764373"/>
            <a:ext cx="2983229" cy="1600200"/>
          </a:xfrm>
        </p:spPr>
        <p:txBody>
          <a:bodyPr anchor="b">
            <a:normAutofit/>
          </a:bodyPr>
          <a:lstStyle/>
          <a:p>
            <a:pPr algn="l"/>
            <a:r>
              <a:rPr lang="en-US" sz="2800"/>
              <a:t>Server Maintenance</a:t>
            </a:r>
          </a:p>
        </p:txBody>
      </p:sp>
      <p:sp>
        <p:nvSpPr>
          <p:cNvPr id="3" name="Content Placeholder 2"/>
          <p:cNvSpPr>
            <a:spLocks noGrp="1"/>
          </p:cNvSpPr>
          <p:nvPr>
            <p:ph idx="1"/>
          </p:nvPr>
        </p:nvSpPr>
        <p:spPr>
          <a:xfrm>
            <a:off x="514350" y="2364573"/>
            <a:ext cx="2983229" cy="3854112"/>
          </a:xfrm>
        </p:spPr>
        <p:txBody>
          <a:bodyPr>
            <a:normAutofit/>
          </a:bodyPr>
          <a:lstStyle/>
          <a:p>
            <a:r>
              <a:rPr lang="en-US" sz="1400"/>
              <a:t>Maintenance Plan:</a:t>
            </a:r>
          </a:p>
          <a:p>
            <a:r>
              <a:rPr lang="en-US" sz="1400"/>
              <a:t>- Regular software updates</a:t>
            </a:r>
          </a:p>
          <a:p>
            <a:r>
              <a:rPr lang="en-US" sz="1400"/>
              <a:t>- Automated daily backups</a:t>
            </a:r>
          </a:p>
          <a:p>
            <a:r>
              <a:rPr lang="en-US" sz="1400"/>
              <a:t>- Monitoring performance with Prometheus and Grafana</a:t>
            </a:r>
          </a:p>
        </p:txBody>
      </p:sp>
      <p:pic>
        <p:nvPicPr>
          <p:cNvPr id="5" name="Picture 4" descr="A screenshot of a computer&#10;&#10;Description automatically generated">
            <a:extLst>
              <a:ext uri="{FF2B5EF4-FFF2-40B4-BE49-F238E27FC236}">
                <a16:creationId xmlns:a16="http://schemas.microsoft.com/office/drawing/2014/main" id="{4DCEE2A8-C2D6-B57A-EDCC-34B3F8470085}"/>
              </a:ext>
            </a:extLst>
          </p:cNvPr>
          <p:cNvPicPr>
            <a:picLocks noChangeAspect="1"/>
          </p:cNvPicPr>
          <p:nvPr/>
        </p:nvPicPr>
        <p:blipFill>
          <a:blip r:embed="rId3"/>
          <a:stretch>
            <a:fillRect/>
          </a:stretch>
        </p:blipFill>
        <p:spPr>
          <a:xfrm>
            <a:off x="3729524" y="2321233"/>
            <a:ext cx="5308150" cy="36569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Troubleshooting (Server)</a:t>
            </a:r>
          </a:p>
        </p:txBody>
      </p:sp>
      <p:sp>
        <p:nvSpPr>
          <p:cNvPr id="3" name="Content Placeholder 2"/>
          <p:cNvSpPr>
            <a:spLocks noGrp="1"/>
          </p:cNvSpPr>
          <p:nvPr>
            <p:ph idx="1"/>
          </p:nvPr>
        </p:nvSpPr>
        <p:spPr/>
        <p:txBody>
          <a:bodyPr/>
          <a:lstStyle/>
          <a:p>
            <a:r>
              <a:t>Troubleshooting Issues:</a:t>
            </a:r>
          </a:p>
          <a:p>
            <a:r>
              <a:t>- Network misconfiguration (IP issues)</a:t>
            </a:r>
          </a:p>
          <a:p>
            <a:r>
              <a:t>- Automation script errors (Ansible playbook failures)</a:t>
            </a:r>
          </a:p>
          <a:p>
            <a:r>
              <a:t>- Resolved by checking logs and rerunning playbooks</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67</TotalTime>
  <Words>387</Words>
  <Application>Microsoft Office PowerPoint</Application>
  <PresentationFormat>On-screen Show (4:3)</PresentationFormat>
  <Paragraphs>58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Network Services Automation </vt:lpstr>
      <vt:lpstr>Introduction</vt:lpstr>
      <vt:lpstr>Server Hardware Requirements</vt:lpstr>
      <vt:lpstr>Server Software Requirements</vt:lpstr>
      <vt:lpstr>Server Security Setup</vt:lpstr>
      <vt:lpstr>Network Setup (Server)</vt:lpstr>
      <vt:lpstr>Server Testing</vt:lpstr>
      <vt:lpstr>Server Maintenance</vt:lpstr>
      <vt:lpstr>Troubleshooting (Server)</vt:lpstr>
      <vt:lpstr>User Machine Setup</vt:lpstr>
      <vt:lpstr>Conclusion and Future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Kofi O Yeboah</cp:lastModifiedBy>
  <cp:revision>2</cp:revision>
  <dcterms:created xsi:type="dcterms:W3CDTF">2013-01-27T09:14:16Z</dcterms:created>
  <dcterms:modified xsi:type="dcterms:W3CDTF">2024-10-04T22:53:19Z</dcterms:modified>
  <cp:category/>
</cp:coreProperties>
</file>