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db0532b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db0532b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ce3ec5f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ce3ec5f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ce3ec5f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ce3ec5f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db0532b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db0532b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db0532b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db0532b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db0532b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db0532b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db0532b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db0532b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db0532b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db0532b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db0532b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db0532b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13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 </a:t>
            </a:r>
            <a:r>
              <a:rPr lang="en"/>
              <a:t>Heroes</a:t>
            </a:r>
            <a:r>
              <a:rPr lang="en"/>
              <a:t> USA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1953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Analysis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250725"/>
            <a:ext cx="82221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Ekaterina Klokova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Shannon Ramsey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Joshua Shepko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Kwadwo Kyei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Ivan Matic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186525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Recommendations for Hired Hero’s Data: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 more data for each variable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 better descriptions for the variables in the Data Dictionary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Recommendations for Hired Hero’s volunteer services: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Focus on expanding volunteer services since they are proven to help attain a higher salary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Expand on mentoring services offered by Hired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Hero’s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their          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volunteer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program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92325" y="328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Business Questions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77100" y="1151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prove - quantitatively - that our volunteers are increasing the overall effectiveness of our program?  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working with a volunteer raise the probability of a client getting hired or getting hired sooner?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certain Mentoring activities that are more effective than others?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volunteer activities increase the quality of job obtained - like the salary level?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&amp; Data Understanding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Hire Heroes 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 overview &amp; Hire Heroes website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data 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data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</a:t>
            </a:r>
            <a:r>
              <a:rPr lang="en"/>
              <a:t>supplementary</a:t>
            </a:r>
            <a:r>
              <a:rPr lang="en"/>
              <a:t> materials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useful data in 3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SalesForce_Contact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SalesForce_Hire_Information__c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Joined 3 data tables using primary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SalesForce_Case - </a:t>
            </a:r>
            <a:r>
              <a:rPr b="1" lang="en"/>
              <a:t>ContactId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SalesForce_Contact - </a:t>
            </a:r>
            <a:r>
              <a:rPr b="1" lang="en"/>
              <a:t>Id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SalesForce_Hire_Information__c - </a:t>
            </a:r>
            <a:r>
              <a:rPr b="1" lang="en"/>
              <a:t>Client_Name__c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null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unneeded columns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new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Calculated fields - time to hire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Delimited text to columns - salary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26150" y="228825"/>
            <a:ext cx="87729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Does working with a volunteer raise the probability of a client getting hired?</a:t>
            </a:r>
            <a:endParaRPr b="1" sz="24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519550"/>
            <a:ext cx="85206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23 % - </a:t>
            </a:r>
            <a:r>
              <a:rPr lang="en" sz="3000"/>
              <a:t>Overall</a:t>
            </a:r>
            <a:r>
              <a:rPr lang="en" sz="3000"/>
              <a:t> Hire Rate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66% - Hire Rate for Clients who used Volunteer Services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18800"/>
            <a:ext cx="85299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Does working with a volunteer raise the probability of a client getting hired sooner?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764" y="1208625"/>
            <a:ext cx="2671750" cy="34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875" y="1208625"/>
            <a:ext cx="2671750" cy="34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50" y="1208625"/>
            <a:ext cx="2671750" cy="350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180225"/>
            <a:ext cx="85206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Mentoring Activities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825" y="793925"/>
            <a:ext cx="4815750" cy="39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30675"/>
            <a:ext cx="5943600" cy="1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32925" y="388175"/>
            <a:ext cx="77250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 volunteer activities increase the quality of job obtained - like the salary level?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62175"/>
            <a:ext cx="8520600" cy="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Decision Tree</a:t>
            </a:r>
            <a:endParaRPr sz="18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300"/>
            <a:ext cx="9144001" cy="4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