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7F2E-B15C-4373-91E3-0E8DDCA45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C6B1A-2760-4D39-8AFC-FA61FB37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52F5-7E46-4830-9879-B4959005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7F79-6D48-4244-81DB-D26D0A26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509AC-2527-4004-AF0E-ACFE09CF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8C77-C02F-478B-A30A-EE05225A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C89D4-DC18-42EF-87E3-DE14C01AA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F1FD7-1A26-4698-9350-09A25FA0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EC2D2-A602-4844-BA90-0D901615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50B5A-6E91-46DA-98DC-2881E5C3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EF9CA8-04F8-4EC6-90F1-94C070E2C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96941-42BC-4BDA-8602-8A04CBCD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8372E-0685-4145-BE04-7F2E9BD7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4AC58-CB12-416C-A317-3C1A36C0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1924-3A56-45A1-A113-235CC9C7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43F4-DA00-459F-8C40-EE8E660B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10C07-F1FE-4427-80CA-EDA55AD8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B2045-F235-4119-93D1-0AC45462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82A65-6BBE-43C1-8B18-7EFC4B4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9793-8214-41C8-BAE0-DCC78E65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D45EA-38FF-48F1-B355-09186335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B424B-F948-491F-8757-934AD4E8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EAE55-B59D-4A42-B05E-20549F37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765B3-60CA-4A9C-AEBF-2C8DE737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FFA1A-5F82-4B93-AE88-0FCC7B5A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0926-F15E-443E-B3F4-5AED312B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B56C7-D9F3-4313-B48C-B0F2B4AF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DD1-71C9-4D73-9C2E-C33D2AED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7993D-1471-44E8-89E6-FAA16A6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B844A-458F-434B-B86F-B9FAB2D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45CB8-A7D2-419D-9F00-0862B709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9B54F-E584-4564-8DA9-776A0A31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5C15F-E0EE-451A-89CC-B3B1AEF8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067EB-B7FB-40C9-9475-7CE42ADF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AD6576-15A2-49A4-AF3F-58AE3BDA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C98CB-8305-4BD6-B76E-EAB24F4D3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11B686-F12A-460C-A55E-0069979F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A765-26E5-411D-8C44-871EA471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3D025-1234-4E59-93FD-0A61564C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CF546-A706-4605-8950-BC2A0F9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45F7E-EB06-4CEA-8F23-BD9268C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319311-BFB0-4D40-A851-94A35938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AF3AF-A1A3-471F-BA38-C2D51B1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1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13E86-CE0D-473B-9A68-FA06EB28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ED159-8E66-44BB-B297-44409B34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5FD10-4155-46C1-8BA7-69203FFC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414D-DD80-4597-AC84-72540678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5397-7627-4008-8139-1648B0FA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A4F20-EFDA-4D28-B611-C8F6A91C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7929E-F9DD-4494-A96A-6423D205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B488F-84F4-42DE-AD37-48789128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17024-532D-4B25-B247-0C95F19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200C-CBE5-42F1-B0E6-4465CDA9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FE892-83BF-4F75-9BEF-FD130780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5DC6B-FE57-4F00-B319-487A37A1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4F722-D2D9-4FBE-937E-6B5D241A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B2DC1-F3E2-4B9E-84B4-71177BE5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5BEDC-CE09-47E1-B2B2-B7C531DD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82FE7-91A6-4117-B1C4-967B5DD8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CC26B-B6BC-49C1-8062-E33099D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D2C3-9116-41D8-A2E9-E92B2151C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DF1C-AAD8-49A2-B9F9-FF7FABB9E25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34287-3EA6-43E3-A703-7E1857717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D730-5722-4959-A2D4-D60DD393E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F386-41DA-45E4-BC55-613518F0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E9E81F-EC5B-4DEE-ABE1-948FA61D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2728912"/>
            <a:ext cx="1485900" cy="14001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66D32D1-737A-4561-82E8-D8931CF9A796}"/>
              </a:ext>
            </a:extLst>
          </p:cNvPr>
          <p:cNvSpPr/>
          <p:nvPr/>
        </p:nvSpPr>
        <p:spPr>
          <a:xfrm>
            <a:off x="3804347" y="4260108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비둘기 키우기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3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8333C1-54A8-451C-BD87-C815B150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63" y="2492648"/>
            <a:ext cx="2247243" cy="187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402DC-E8C6-471B-9483-1C63652ED0FD}"/>
              </a:ext>
            </a:extLst>
          </p:cNvPr>
          <p:cNvSpPr txBox="1"/>
          <p:nvPr/>
        </p:nvSpPr>
        <p:spPr>
          <a:xfrm>
            <a:off x="4209393" y="1292772"/>
            <a:ext cx="3770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마우스 덕</a:t>
            </a:r>
          </a:p>
        </p:txBody>
      </p:sp>
    </p:spTree>
    <p:extLst>
      <p:ext uri="{BB962C8B-B14F-4D97-AF65-F5344CB8AC3E}">
        <p14:creationId xmlns:p14="http://schemas.microsoft.com/office/powerpoint/2010/main" val="36234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게임 사이클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2AA51-460B-4D2C-8B71-C1F7CA6184B0}"/>
              </a:ext>
            </a:extLst>
          </p:cNvPr>
          <p:cNvSpPr txBox="1"/>
          <p:nvPr/>
        </p:nvSpPr>
        <p:spPr>
          <a:xfrm>
            <a:off x="4665961" y="993283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먹이를 준다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BBA90-2B1F-40E5-8B07-9990AC2A3759}"/>
              </a:ext>
            </a:extLst>
          </p:cNvPr>
          <p:cNvSpPr txBox="1"/>
          <p:nvPr/>
        </p:nvSpPr>
        <p:spPr>
          <a:xfrm>
            <a:off x="4189869" y="2598003"/>
            <a:ext cx="3812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비둘기를 합친다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248C-9796-4A75-8EFF-A54223FD10CF}"/>
              </a:ext>
            </a:extLst>
          </p:cNvPr>
          <p:cNvSpPr txBox="1"/>
          <p:nvPr/>
        </p:nvSpPr>
        <p:spPr>
          <a:xfrm>
            <a:off x="3575117" y="4202723"/>
            <a:ext cx="5041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좋은 비둘기를 얻는다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A92CFB-C94B-47BE-AF23-54A0950AA3F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1824280"/>
            <a:ext cx="0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045A83-8088-433D-8D55-5ACD0D97C3D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3429000"/>
            <a:ext cx="0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378B0CE-0813-48DE-9580-C3721F49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4" y="545608"/>
            <a:ext cx="1352550" cy="447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7133D5-24D8-4253-98EC-C44B0038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17" y="2668332"/>
            <a:ext cx="641027" cy="6903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39691A-3681-4153-9310-4AFFBA85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23633" y="2668331"/>
            <a:ext cx="641026" cy="6903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0ABBE5-DEC3-42D4-BDBB-D245B18A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5160650"/>
            <a:ext cx="876300" cy="12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게임 화폐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264733-6886-4B3B-9947-3776B804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5" y="1201859"/>
            <a:ext cx="2464137" cy="6258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1728CC-B2E6-45EC-9A90-4CEE166F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53" y="1201859"/>
            <a:ext cx="1184940" cy="526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3F6B3-6D9A-4ABD-8019-415ECA57E4FF}"/>
              </a:ext>
            </a:extLst>
          </p:cNvPr>
          <p:cNvSpPr txBox="1"/>
          <p:nvPr/>
        </p:nvSpPr>
        <p:spPr>
          <a:xfrm>
            <a:off x="1430696" y="1827672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깃털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6E6EF-3E55-4D8F-B087-AF4CE05D973A}"/>
              </a:ext>
            </a:extLst>
          </p:cNvPr>
          <p:cNvSpPr txBox="1"/>
          <p:nvPr/>
        </p:nvSpPr>
        <p:spPr>
          <a:xfrm>
            <a:off x="9175353" y="1642289"/>
            <a:ext cx="118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F01CC7-5BB0-418B-A4CC-9D014C2A8FC8}"/>
              </a:ext>
            </a:extLst>
          </p:cNvPr>
          <p:cNvCxnSpPr/>
          <p:nvPr/>
        </p:nvCxnSpPr>
        <p:spPr>
          <a:xfrm>
            <a:off x="5959365" y="315310"/>
            <a:ext cx="0" cy="622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EC6B880-FEF0-432C-B60E-DE7E6590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29" y="2129931"/>
            <a:ext cx="2550533" cy="4196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F7EEEA-11F5-44E8-A7D1-158BA2B74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269" y="2129932"/>
            <a:ext cx="2806336" cy="41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2178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수익모델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3F6B3-6D9A-4ABD-8019-415ECA57E4FF}"/>
              </a:ext>
            </a:extLst>
          </p:cNvPr>
          <p:cNvSpPr txBox="1"/>
          <p:nvPr/>
        </p:nvSpPr>
        <p:spPr>
          <a:xfrm>
            <a:off x="126124" y="1226790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6E6EF-3E55-4D8F-B087-AF4CE05D973A}"/>
              </a:ext>
            </a:extLst>
          </p:cNvPr>
          <p:cNvSpPr txBox="1"/>
          <p:nvPr/>
        </p:nvSpPr>
        <p:spPr>
          <a:xfrm>
            <a:off x="6369091" y="1226789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광고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F01CC7-5BB0-418B-A4CC-9D014C2A8FC8}"/>
              </a:ext>
            </a:extLst>
          </p:cNvPr>
          <p:cNvCxnSpPr/>
          <p:nvPr/>
        </p:nvCxnSpPr>
        <p:spPr>
          <a:xfrm>
            <a:off x="5959365" y="315310"/>
            <a:ext cx="0" cy="622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89EA96-9C46-4BBA-ABA4-B826DECF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48" y="830997"/>
            <a:ext cx="3162300" cy="5619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E19E81-8996-48E1-A655-4F661D251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2" b="57213"/>
          <a:stretch/>
        </p:blipFill>
        <p:spPr>
          <a:xfrm>
            <a:off x="6942063" y="2294268"/>
            <a:ext cx="4911885" cy="18520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9C2ECF-BB17-4E76-BA11-B6341056B46B}"/>
              </a:ext>
            </a:extLst>
          </p:cNvPr>
          <p:cNvSpPr/>
          <p:nvPr/>
        </p:nvSpPr>
        <p:spPr>
          <a:xfrm>
            <a:off x="8691648" y="830997"/>
            <a:ext cx="3162296" cy="50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933D0C-E6EC-4C78-A3BA-3A5FD19F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83" y="1226789"/>
            <a:ext cx="3759188" cy="51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컨텐츠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C1757-30A9-4C03-B117-34D584CD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04" y="130557"/>
            <a:ext cx="4047572" cy="30540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921B1C-92FF-486A-82D7-FD0195B3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3" y="830997"/>
            <a:ext cx="3563007" cy="5841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3A0360-B5B3-4EE8-A59B-494E8F54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85" y="848644"/>
            <a:ext cx="3563007" cy="58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3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컨텐츠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ED6A4-2095-4494-B704-2A16E9A5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9" y="836681"/>
            <a:ext cx="3200856" cy="5235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79D56-CD31-4540-8788-87CF52D1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48" y="830997"/>
            <a:ext cx="3181572" cy="5244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8AA3A9-F086-45C3-B4E5-A93755304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73" y="830997"/>
            <a:ext cx="31527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9EE21-B0C7-49A7-9C27-580F688E04BA}"/>
              </a:ext>
            </a:extLst>
          </p:cNvPr>
          <p:cNvSpPr txBox="1"/>
          <p:nvPr/>
        </p:nvSpPr>
        <p:spPr>
          <a:xfrm>
            <a:off x="126124" y="0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컨텐츠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E5D448-94C0-4555-926A-3C38542D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67" y="162502"/>
            <a:ext cx="3951233" cy="643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173F43-B867-4DA0-B852-14179993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42" y="143051"/>
            <a:ext cx="3951233" cy="64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9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enjcat</dc:creator>
  <cp:lastModifiedBy>enjcat</cp:lastModifiedBy>
  <cp:revision>9</cp:revision>
  <dcterms:created xsi:type="dcterms:W3CDTF">2019-03-07T14:40:40Z</dcterms:created>
  <dcterms:modified xsi:type="dcterms:W3CDTF">2019-03-07T15:49:40Z</dcterms:modified>
</cp:coreProperties>
</file>