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6323C-4BBD-43C6-A61F-502E8057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863BE-1508-4F8D-AD77-DC4995B20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A465C-9683-467A-9DC4-0C0538B7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7C367-3E8B-42B1-9FAD-02D8AEA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4178-911C-4811-87A3-370EB3B0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C52AC-69E5-433A-9764-EFCF3E0A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9EBBD-F24A-47E9-8105-62A84B24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6E00E-3FEE-496C-A5CA-87754D4A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BCB37-E97C-4929-BAB8-898C7BD9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D85EF-5A76-4166-AD48-408BBBB8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1CFEA-5537-4105-A01C-9504455E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981A0-785A-41AB-A5B3-AF2E2D86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00A42-974B-402F-B670-83AA9AAD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14FEF-C927-49C5-90D5-A198E5A4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75BA2-4BB8-4827-B058-23982CE5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2A55-47F0-4B5C-BE8E-78CA1D27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4056F-C35E-44D4-AD27-14E15819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7CAB3-E705-4B17-B902-5F1A3A6B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C48A4-D86F-498C-AED8-6D9E81C4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FDAF9-3A13-4345-B8C4-CA97A4AA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DEC8-4A11-41A8-888D-905E59B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DE7DB-09C4-4CAB-8F74-548CB871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1EEB2-C48F-41A1-94D5-14001542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EA449-28AA-4694-A072-4ED89FC9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FEED9-9E84-484D-BA8F-E63D9B9E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4621-75B8-4B47-9624-CF543A9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A8F99-B9DE-45BC-B152-1A006AEB0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D01AC-A3AE-4E65-A301-867C26D71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3C428-88A6-40C1-B116-038706B5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8AA1B-34A0-4ACC-8A16-C3EBC531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05C27-2B20-4AE0-A6EE-6E9DD521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5449-2FF1-4DC1-9458-634E89C3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ABC50-DBCF-4918-B721-A9D15B20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ACD56-830C-4F59-87BE-6BC34368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245E8-1116-4E62-AB38-5A5AC4B50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103EF3-D5EE-4A70-B2C5-DE3A4BDED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FEFDF-47C4-46A6-8F1B-B089E6EE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741E4-67A4-4F56-8C33-A3DA6F3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481227-F56D-4DE2-A477-9EDA95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0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8502-2244-47FF-B118-B49EB21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122B2-8D3F-4932-9EA7-3F0E0ED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927AB-53E5-4F6F-9A90-11C2D1C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5F377A-4B4D-42A7-9D7C-F9AC74A7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946AD-9604-4FF0-8D0C-E0F39D4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DDD1A6-5B50-4D7A-B951-558BC74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4B601-F0EE-4F48-A2DE-1591CCE0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A9F4-A92D-48EC-B09A-A87A3C3C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C6428-3AD2-417D-B6E0-5CF904BB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DF94A-E317-49AB-B457-94483D22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C1AD9-5825-4C45-9183-17B874FA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2E18A-D245-4D44-928E-40993F07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8F6F8-9A03-4914-B611-87AAAC95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795C-F379-4727-B556-D077080B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55AB7-6EA8-4608-8583-96D899FB2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83A7A-59E2-4535-9612-4BD16D67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C8174-F7D2-455C-A160-955337E2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D3347-7548-4798-8FAD-68120112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76927-6F07-4685-A2BC-A47761FC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6C41D2-CD6B-42B5-88DB-4EC83D48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BE59C-9106-40B8-8AF4-C1BAEA54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8625E-72EE-4256-A5FC-032C8410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F57B-54F6-41DF-96DB-4237A97227D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4F3DA-642B-4E21-8117-5AB2EE587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900EA-8043-4679-8612-33DCF683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18B2-DA9E-4EF1-BF89-F5E5BE1A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264697-3B00-4652-B817-C97E743C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5548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87A1D1-ED81-4AC3-A1CA-8A8C923C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60242"/>
              </p:ext>
            </p:extLst>
          </p:nvPr>
        </p:nvGraphicFramePr>
        <p:xfrm>
          <a:off x="3773714" y="237066"/>
          <a:ext cx="4644572" cy="8703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92959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00092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23426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8096538"/>
                    </a:ext>
                  </a:extLst>
                </a:gridCol>
              </a:tblGrid>
              <a:tr h="4995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822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D21BF51-3A4B-4414-AAB3-C1DEBAEBB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25813"/>
              </p:ext>
            </p:extLst>
          </p:nvPr>
        </p:nvGraphicFramePr>
        <p:xfrm>
          <a:off x="4635500" y="2065866"/>
          <a:ext cx="7315200" cy="8703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29594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00092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23426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380965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2575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7929286"/>
                    </a:ext>
                  </a:extLst>
                </a:gridCol>
              </a:tblGrid>
              <a:tr h="49953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 table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YEAR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822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3C0ADF6-60B3-48E0-B20A-2B63DDB1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40308"/>
              </p:ext>
            </p:extLst>
          </p:nvPr>
        </p:nvGraphicFramePr>
        <p:xfrm>
          <a:off x="2922814" y="5875866"/>
          <a:ext cx="3483429" cy="8703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92959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00092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2342616"/>
                    </a:ext>
                  </a:extLst>
                </a:gridCol>
              </a:tblGrid>
              <a:tr h="4995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심지섭</dc:creator>
  <cp:lastModifiedBy>심지섭</cp:lastModifiedBy>
  <cp:revision>1</cp:revision>
  <dcterms:created xsi:type="dcterms:W3CDTF">2019-10-16T06:20:16Z</dcterms:created>
  <dcterms:modified xsi:type="dcterms:W3CDTF">2019-10-16T06:27:04Z</dcterms:modified>
</cp:coreProperties>
</file>