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D8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58" d="100"/>
          <a:sy n="58" d="100"/>
        </p:scale>
        <p:origin x="96" y="1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8A24C1-66DD-401C-8015-210286ACEDE6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EAC344-EA99-44F7-A4B8-1B6D441B52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2584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688C29-3B02-4B53-BFE4-7563416518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329470-214E-44BE-8BD7-1B13B73B39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05BF54-FE8E-4C64-9806-481D8C251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2B9A2-CE61-4556-B0E8-53E48BAEED07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BEA0B8-65AE-4F91-942D-613304CF2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C554B7-88A1-49BC-9710-58F001734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3D1A9-CCC3-43C1-AD2A-EC0C0EB132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7414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93F0F6-B128-4E09-AFF2-3F23121B6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FBF7403-B00A-4A4D-A832-FDCEC420D4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561109-09CE-4296-A9CF-8062DB71E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2B9A2-CE61-4556-B0E8-53E48BAEED07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18269D-97AF-46EF-ABA2-AE0756735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C8E7C8-1A01-4E05-9E46-8C3C4FF0B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3D1A9-CCC3-43C1-AD2A-EC0C0EB132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2735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DF2488F-6D6F-43AE-B6C6-78CDED32A7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4D34AB0-0342-4994-B523-0B7FC4F90B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DEAE58-4BD3-4154-9C4B-D2E22816C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2B9A2-CE61-4556-B0E8-53E48BAEED07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7722D1-2FB7-4B11-85B0-6F5F938EA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A6A5C6-2F45-45D2-87DE-0BEE77EC6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3D1A9-CCC3-43C1-AD2A-EC0C0EB132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3764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D29728-EF26-4751-B90A-BC3CEFF06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9660BB-7FD3-4BB9-B6E4-B50121FE46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CA0045-A747-4C6D-87AF-B5B1453D6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2B9A2-CE61-4556-B0E8-53E48BAEED07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FD5D8A-A9C0-4394-803E-85315DC43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AB522F-12F2-499B-935D-8F07F2CF7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3D1A9-CCC3-43C1-AD2A-EC0C0EB132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110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9E707F-055E-4A32-ADF0-B5C8BAA82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1DB48F5-57C7-408A-BDA2-1D1E2FBD4A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93561F-77E2-4D35-9931-137498B9C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2B9A2-CE61-4556-B0E8-53E48BAEED07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B6466D-A602-4996-AA9C-2B7BEDC4B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E1B864-95AD-45D7-B3C8-7AE1ED0C1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3D1A9-CCC3-43C1-AD2A-EC0C0EB132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275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1BDB10-6C31-46FD-B54C-E49C66402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6E15CE-55E2-4AE0-AD9A-849EB69C2D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1B2F98-93A9-455D-9CA3-AF6C7AFC44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0C0FCB-35B9-4EED-B003-63CA4149B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2B9A2-CE61-4556-B0E8-53E48BAEED07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B946613-B6C0-4B5D-B6FC-03C32FE0B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DD70890-DC2A-4E5E-9284-73C026252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3D1A9-CCC3-43C1-AD2A-EC0C0EB132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4853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745C67-4016-4DFD-9320-2F0B362FF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915934-1EC1-4F5B-A3E9-EB3328C1F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FE32A9E-E6CC-4463-A423-C6316D9FAE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8B905C2-2AAC-4721-98AD-5A81A02AC7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70129A3-FE8A-4936-93A9-1E8DB415D9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8600939-4ABD-404A-9F37-05563BE09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2B9A2-CE61-4556-B0E8-53E48BAEED07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D534E52-ED61-4FF7-93CF-C6A22C1F1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A951B04-39A8-4D94-8019-95A2B2EB2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3D1A9-CCC3-43C1-AD2A-EC0C0EB132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6138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461F43-4DE9-4730-AA19-D7194145B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70CCA13-49DA-4227-9C42-B4742BCA7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2B9A2-CE61-4556-B0E8-53E48BAEED07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B7CB005-1EF9-405B-B95D-774C72147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353AADF-5DD6-4916-823E-188086419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3D1A9-CCC3-43C1-AD2A-EC0C0EB132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1659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5F48426-99C6-420D-9B5E-AEBED288D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2B9A2-CE61-4556-B0E8-53E48BAEED07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CFC6ACF-AFC4-4435-B8B4-897AD2486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F03FEFE-A9FB-4472-9F6B-F4032910C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3D1A9-CCC3-43C1-AD2A-EC0C0EB132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2974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E36897-D82D-42C4-9B93-0093101F8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082BEA-B98E-4912-8931-E4BAA2D8F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2C20A29-E252-48A1-8752-FDBAD32703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DCCC6B-5B0A-46AE-AC97-544D98813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2B9A2-CE61-4556-B0E8-53E48BAEED07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D07EB23-22E6-4BE0-8CEE-DFC96B883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FF5891-66EA-4217-BE8E-F75BEA876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3D1A9-CCC3-43C1-AD2A-EC0C0EB132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4374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0C2FDF-C506-4BFB-A949-AE251D149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F4D0164-6CC8-4F91-A198-579EEF0E1C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20BEC51-7ADD-43B8-A361-D91CD77A4A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6985E8A-B90B-4F6C-A991-0CAE4307F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2B9A2-CE61-4556-B0E8-53E48BAEED07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224E2D-92A1-4C4C-8049-EC8F13EFF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D056BAE-D335-4106-93A1-5D61AA306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3D1A9-CCC3-43C1-AD2A-EC0C0EB132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899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07010C2-7818-4B7E-ACAE-BE53F943B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3BA815-BF40-4DF9-9210-F218C386CC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768A98-9316-4B96-8C12-2623662FEE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2B9A2-CE61-4556-B0E8-53E48BAEED07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B5AB6B-CE24-4F91-9B05-5D2D790F5A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902E59-D6AF-4343-A3A0-AAF3043595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3D1A9-CCC3-43C1-AD2A-EC0C0EB132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2316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3DACB68-1103-4B31-9D9F-7223699A4D37}"/>
              </a:ext>
            </a:extLst>
          </p:cNvPr>
          <p:cNvSpPr txBox="1"/>
          <p:nvPr/>
        </p:nvSpPr>
        <p:spPr>
          <a:xfrm flipH="1">
            <a:off x="324015" y="450574"/>
            <a:ext cx="114836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그래프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en-US" altLang="ko-KR" i="1" dirty="0"/>
              <a:t>G</a:t>
            </a:r>
            <a:r>
              <a:rPr lang="en-US" altLang="ko-KR" dirty="0"/>
              <a:t> = (</a:t>
            </a:r>
            <a:r>
              <a:rPr lang="en-US" altLang="ko-KR" i="1" dirty="0"/>
              <a:t>V</a:t>
            </a:r>
            <a:r>
              <a:rPr lang="en-US" altLang="ko-KR" dirty="0"/>
              <a:t>, </a:t>
            </a:r>
            <a:r>
              <a:rPr lang="en-US" altLang="ko-KR" i="1" dirty="0"/>
              <a:t>E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V-</a:t>
            </a:r>
            <a:r>
              <a:rPr lang="ko-KR" altLang="en-US" dirty="0"/>
              <a:t>노드의</a:t>
            </a:r>
            <a:r>
              <a:rPr lang="en-US" altLang="ko-KR" dirty="0"/>
              <a:t> </a:t>
            </a:r>
            <a:r>
              <a:rPr lang="ko-KR" altLang="en-US" dirty="0"/>
              <a:t>집합</a:t>
            </a:r>
            <a:endParaRPr lang="en-US" altLang="ko-KR" dirty="0"/>
          </a:p>
          <a:p>
            <a:r>
              <a:rPr lang="en-US" altLang="ko-KR" dirty="0"/>
              <a:t>  E-</a:t>
            </a:r>
            <a:r>
              <a:rPr lang="ko-KR" altLang="en-US" dirty="0"/>
              <a:t>간선의 집합</a:t>
            </a:r>
          </a:p>
        </p:txBody>
      </p:sp>
    </p:spTree>
    <p:extLst>
      <p:ext uri="{BB962C8B-B14F-4D97-AF65-F5344CB8AC3E}">
        <p14:creationId xmlns:p14="http://schemas.microsoft.com/office/powerpoint/2010/main" val="830974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17</Words>
  <Application>Microsoft Office PowerPoint</Application>
  <PresentationFormat>와이드스크린</PresentationFormat>
  <Paragraphs>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심지섭</dc:creator>
  <cp:lastModifiedBy>심지섭</cp:lastModifiedBy>
  <cp:revision>41</cp:revision>
  <dcterms:created xsi:type="dcterms:W3CDTF">2019-11-19T06:12:16Z</dcterms:created>
  <dcterms:modified xsi:type="dcterms:W3CDTF">2019-11-27T19:10:25Z</dcterms:modified>
</cp:coreProperties>
</file>