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56" r:id="rId3"/>
    <p:sldId id="274" r:id="rId4"/>
    <p:sldId id="271" r:id="rId5"/>
    <p:sldId id="275" r:id="rId6"/>
    <p:sldId id="27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0" r:id="rId22"/>
    <p:sldId id="290" r:id="rId23"/>
    <p:sldId id="291" r:id="rId24"/>
    <p:sldId id="273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6" r:id="rId33"/>
    <p:sldId id="301" r:id="rId34"/>
    <p:sldId id="302" r:id="rId35"/>
    <p:sldId id="303" r:id="rId36"/>
    <p:sldId id="304" r:id="rId37"/>
    <p:sldId id="305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299" r:id="rId50"/>
    <p:sldId id="300" r:id="rId51"/>
    <p:sldId id="318" r:id="rId52"/>
    <p:sldId id="319" r:id="rId53"/>
    <p:sldId id="320" r:id="rId54"/>
    <p:sldId id="321" r:id="rId55"/>
    <p:sldId id="322" r:id="rId56"/>
    <p:sldId id="32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A24C1-66DD-401C-8015-210286ACEDE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AC344-EA99-44F7-A4B8-1B6D441B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8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4C82F66-3C8B-4845-AF4C-4F1A874AE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9915374-EE76-46FA-9F57-AEA8408BAECE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6126917-A8E5-4F99-9C4D-4DEB17212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59E69D7-B6C4-416B-B7CC-7FC132849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42CDF7B-0969-4467-90B0-00D91A5F9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2A3EDE9-CAB1-42F4-8D3A-E376667C2147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A50D5B-C5A3-4CA7-AD10-8128138C25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DC91E2B-1476-44BC-B243-2324A02EE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A439D95-3C2B-4FE8-AD03-C8F54FFE0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E23BC2-D350-4ADD-8421-7EDB24AFB2CB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6279907-58B8-4394-ACD2-913214360A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5EDC0E0-AF43-4CB0-BE6D-4E2CAF2F1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4319726-D3E1-4C5F-B0B9-943AB2DE7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B8A43A1-2353-47A5-BD82-FF45A3DC4562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031DFB8-F3EC-461C-989F-C6B9F1F830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DFEBFB0-6E97-4FFB-9118-E1CB5A162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574418D-EC2D-43D4-8C1F-A742E7E5C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CFE9E65-DAA5-4005-B409-CF82317E2F78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4BB569A-F864-403E-8E69-6446F8AB67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E955DE1-0990-4CA5-AE65-94DCE7133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574418D-EC2D-43D4-8C1F-A742E7E5C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CFE9E65-DAA5-4005-B409-CF82317E2F78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4BB569A-F864-403E-8E69-6446F8AB67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E955DE1-0990-4CA5-AE65-94DCE7133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5408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574418D-EC2D-43D4-8C1F-A742E7E5C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CFE9E65-DAA5-4005-B409-CF82317E2F78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4BB569A-F864-403E-8E69-6446F8AB67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E955DE1-0990-4CA5-AE65-94DCE7133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5070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574418D-EC2D-43D4-8C1F-A742E7E5C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CFE9E65-DAA5-4005-B409-CF82317E2F78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4BB569A-F864-403E-8E69-6446F8AB67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E955DE1-0990-4CA5-AE65-94DCE7133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8442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F1CA341-A4BA-4EAD-A561-2875B92F4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E1FB21-8A46-4B3E-8E98-C4E4073CA8F7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2938D97-C1D1-482F-9E8F-019A114D84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9ACA2FE-E76C-49D0-AC32-C2117FA3D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0D89B89-86EC-4B60-9BF4-540B1FF6A4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611B22-90C9-4939-A1D8-A02F46221B9A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984299D-F801-4B68-AF84-AB38730B0A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7CCE4E-BD1A-422B-9072-58F2A1CFF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78C591E-6695-4F74-8932-0384EE882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DD6538-1994-4F94-85B8-EA37DACC6F2E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F568335-B83B-49CB-B3AE-DAB65D894E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5E3B329-54C6-45DD-929B-69A7D237D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A8BE7B1-B80A-478E-B5B8-221EDEABE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F2B1D-952B-4CA9-BC5D-0307CBB4CBC8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7CF3ABF-61D3-437D-A97E-3D6885A23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9AE7E1B-EF3C-465F-8614-C85D2506E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620709F-90FE-4097-8E16-6502A232F7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772AD6C-28A4-425D-9684-200A5C65ACB8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7B349BB-C40F-4DAD-9139-74C4F90475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62E9EB4-7E51-4A63-9010-88009AEB0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CBA709E-806B-46B0-90C1-993960EB8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14B7C03-BA94-4725-8C2F-F17A8250D051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9DB2AD6-97ED-4117-B850-CDBA2D85B7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B0DCA55-1FFA-4EBE-8BAC-ACA47B76C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E8B6AF0-20F3-44E0-8941-765036653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3D5F8A3-7D84-4436-BDEC-D1DEF5CDD2E9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CC750C8-3548-4D63-B008-D99F5EF76F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D3B23C1-1284-42DE-B193-9CF45611D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E0AABE8-EFE5-4C9A-816D-27F83A387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B6D3EA1-48CF-4B52-B353-FF7216D80941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EE60FF3-23C3-45C8-8B76-7ACC257524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AB8AD0A-549C-4EDB-90D7-575A89927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6EC18BE-6452-43FF-BB0E-4DC2A1270E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92A4B2-9009-4B91-A207-F0215A2D3B4A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5EAF5D0-E757-453C-A05D-0F022CFE19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D19BD1-1F42-410B-9151-F84CCC139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846E980-EF5B-4CB1-B8CC-7A496A5B9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41E9B6-B397-4C6C-AA99-7C3A2EAF0063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C46DC3C-3E6C-49C0-AE20-900B9FA88C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707ABF8-5545-4A44-9B57-17CF48CAA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611E035-FA4B-42D2-90B1-F8C5C35F2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6B83DB5-408C-4BC4-A504-820DAE47B6C4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E6BB3C2-902B-45E2-A29D-1B402B9907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0BB16A7-A6E5-4497-905C-81FFC2CF1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7D6468C-3923-4C02-8E7C-FE7780701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61F068-AD23-4C99-AC9F-618B1CE678B5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ABE5AA6-0B9C-4FB1-9CED-08585993B1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D63CC4D-8EC5-4DB7-89D6-51F1E0C32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7D6468C-3923-4C02-8E7C-FE7780701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61F068-AD23-4C99-AC9F-618B1CE678B5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ABE5AA6-0B9C-4FB1-9CED-08585993B1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D63CC4D-8EC5-4DB7-89D6-51F1E0C32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17712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1A196E4-2E33-4B21-A7C2-FBEB9E8E1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207ED9A-3204-4C49-8D68-3AFC6216CF06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166B0FD-97A0-43DF-BB55-52249E2060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5079CF8-3AFB-4EA3-8DDC-2E968233A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443EF96-E35E-4780-B4A0-BDF3BD707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BFD863E-7EF9-46F8-88BA-2C6E6AD6D790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A72B7FA-1AF4-4695-B8FD-543DDC6391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B8F0601-8238-408F-8B1B-81576EA94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97D9E5F-0189-4509-8E2D-1F6B8C887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CE31EDA-A472-44B4-A314-EC82E419F36B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D401427-F107-44DF-A123-0080EF3C73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191E412-BA2A-4BF8-BAAE-256264776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8F3F3FC-BD9A-4EBD-9A0B-E3FFBC8D3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4A31E43-4688-468F-B39D-EB58A22528D4}" type="slidenum">
              <a:rPr lang="en-US" altLang="ko-KR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8C6C929-6C94-42FB-9918-931884242C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955B99E-3E8F-460B-97B4-1FAE59BD1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5EB0102-1A1F-46D9-B2A2-F77E82A1D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97481F-DA93-4521-974D-61CB51BACB7E}" type="slidenum">
              <a:rPr lang="en-US" altLang="ko-KR"/>
              <a:pPr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8C23178-B38E-486E-81C2-067DDD66FA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4153ACC-A5EB-4411-8504-9D9E03699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03B37D8-1117-4921-8939-7167B95F3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958B7B-F397-40E9-ADFD-1DE5A82A66DC}" type="slidenum">
              <a:rPr lang="en-US" altLang="ko-KR"/>
              <a:pPr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014E22C-92CC-4193-99FE-0841BBF99A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F09409B-7756-4B46-A8C5-B5D37003E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DFD602A-6AED-4123-9A7C-16347AB0B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4A8520-83B8-4596-B398-985E285124A6}" type="slidenum">
              <a:rPr lang="en-US" altLang="ko-KR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2674023-546C-4C96-800A-D038CA8427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5E996FC-3A1A-4C8B-9BD4-0292CEFEC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FF2ED77-0A34-4E97-8BB7-1F3264894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C58C8CA-CF4E-4D8B-A488-642FCD7353B8}" type="slidenum">
              <a:rPr lang="en-US" altLang="ko-KR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E601AE1-537A-494F-BE36-C8FD668D40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7DFE0AA-33DD-4D34-978A-232E4EE5B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66045A9-07D6-4209-B69A-6D07782B9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C9D263E-B812-4452-83D3-B21A1229123F}" type="slidenum">
              <a:rPr lang="en-US" altLang="ko-KR"/>
              <a:pPr>
                <a:spcBef>
                  <a:spcPct val="0"/>
                </a:spcBef>
              </a:pPr>
              <a:t>39</a:t>
            </a:fld>
            <a:endParaRPr lang="en-US" altLang="ko-KR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18DD56D-BD3C-4A94-8329-6FBFC1291D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10DD6DA-A00B-41A6-BE45-B10072F72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D9A1FD4-D358-4D70-B8A5-D9AF7DF33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5207C-2034-45EB-9662-01F797530803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F3A3DBE-E4F9-4635-AA80-0F4D79AEAC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D826B6E-E7F2-4743-81FE-7E46D3525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19398EC-2233-4FF1-AF46-9430C8523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D5CE29-A56E-4FC2-9CBB-0B7F4E6DFE3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D6C7473-A87C-46ED-BD1B-0AAAFA7BD6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FDFF8CA-1741-4388-A889-B5B8DDED9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28BD8A2-6CBA-43C4-A3E6-DDD114DAE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8A6719-C16C-4809-BA4C-09A7F65D7B36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9785257-2F8E-40AF-8E2E-88E8C6DA9E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FD5A7EF-EEE8-4B73-892B-DD738FC7C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37EAF12-6B39-4016-9913-0858F378A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9C7A2B-6265-4916-B082-3ABA3B83A0A4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39AD6E4-1884-4052-B619-3FDA373509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20CE7B2-873F-46C3-ABD9-6342153F1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9407B33-9EFC-4928-9826-5DAFA61B5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A5B31E-8D20-464D-AB60-CE5E389E4102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2FCF92D-D1A8-4779-9FD5-2D5806D5F1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52EC135-42C0-491C-9304-6F3FDF103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333E1D5-6AA3-4E24-A716-C6BE96767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DED936-3C67-49A9-B488-A6F3D2D0758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6FEB156-22AB-475A-B5F5-5AA5BD9448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B190BE7-EA38-44E1-9A6F-0AFC14885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7B04C64-6FA7-42FF-99B9-DD7699F43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7D5F04-6517-436E-9CE2-26469F4B2EB5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52FE42D-C9EF-435F-A907-BB7FADD24E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921FBAA3-2DCF-42C8-B58F-8D7484372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103E571-B929-4C37-9E58-22CDEBEE2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8BB3F-F074-4CAD-8D9A-CFB005F12543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62C28B27-2C32-488C-B995-F61DD63990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2D796CA-662B-4283-BC3B-134456353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9642063-C268-44FB-A70B-6EBA102B0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869B3-77C5-4041-804D-141AF4C3533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35EBACF-17EC-4003-A36D-00D2838617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D6063B1-0306-4021-AB74-3658A5773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D5E366E0-EE1F-4B34-8C43-47A49BBEA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D3F4E0-7C3B-417F-B8D0-11483A2C735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5B019B9-81C1-4563-ABE1-4993D0C51C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B2A72A32-2C9B-4B31-83EF-5B43A1818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49CC6DF-F2B2-4D40-ABE8-6D3429D24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10021E-9668-4909-B244-8C9166088FD6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D835D0A7-BE2E-48C8-BA3A-CAEB8FCC69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F95899C-EDEC-40B0-9D33-33A0323A7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00654AE0-6C41-4518-86AF-F756BE469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F2B5AB-443B-404C-A41E-655EA7C36DA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6772A4B-6457-48B1-A286-AB1614369F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6E0E722-3A4B-40F1-98D2-886B3F0C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0651E754-C80A-49C9-9360-837A60F64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6F8D90-38D3-40E9-B589-8CD3DC786E36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6A625CDD-6691-4DEF-B90F-D91A39E7DF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4D40EF1E-12F5-421F-999C-749AD8C17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1E290422-66DC-44CA-A0CA-E36FAC694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06C18-B6FD-4D87-885B-4C97E2F785C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A7AE36A0-2CC6-4DCA-BD5D-AC4D0CD17B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BBA61FD-0596-4FB0-AB35-F3049693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55E6AF6-2EB8-48A6-8E72-2ABD46885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5BBE7D-FE43-4083-B6E3-8A04490F45E7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505FFDF-B1E6-4FE8-B5E2-524A6E3718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E3F1747-3747-4C0E-81EC-6AA57197F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1DE672EB-2980-4016-A17D-8D0E34354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14B19-511F-49C6-BAA9-39A49FCCD18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D585084-F258-4612-8A6E-B66A1DB59A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2295746-0DC6-445C-B971-BDAB90B18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88A96D9-F299-4209-A359-F1E5EA343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1AE2E-F462-4772-AFF9-642000A6A80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CE7F8D3-273E-460B-AE1F-05EFF90504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6746EAAC-BB5A-40D4-A320-8DACB36D4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3FB07A68-28D4-4233-B032-75F88108C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509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D77C8-29E3-4227-84FD-A72B8BE9074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509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31D1D0E-7002-4A9C-9084-ADFEAD10E6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A43D805E-6955-4DF4-828B-0930B0456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D0FBD37-5F06-4017-8ADF-D247E7AE0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1F3D10-83C5-4EF3-B428-3E59DEFA6F7C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BFBC879-E1E9-4113-8879-49B46E869D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3FDFA74-9B16-4A95-B4C0-5A30AEA93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E88265B-CCE6-4C05-9C06-2605976A8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8DEC6C5-4879-4F95-BAA7-647948AAB4BF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F792F1D-F690-4E1C-9526-D222608EA0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1B5C5F2-7D71-49E6-933B-77F482452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055C202-44E3-4FFB-8107-04460AF1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0D441E6-68A3-4B23-B797-ECE50DC4E04B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8E2A8A5-DFF5-43F7-87F3-2A61B02E51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3B34403-C9FE-4674-9486-6E04AFDA2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723D8C5-4AF2-4006-9A5C-2424CBAAA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09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1D29BD8-7B74-407E-8E33-368C07EB3734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88CE408-B7B6-4DEE-905C-D84924156C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912AF57-55F4-47FD-B75B-A2223C32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88C29-3B02-4B53-BFE4-75634165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29470-214E-44BE-8BD7-1B13B73B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BF54-FE8E-4C64-9806-481D8C25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EA0B8-65AE-4F91-942D-613304CF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554B7-88A1-49BC-9710-58F00173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1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3F0F6-B128-4E09-AFF2-3F23121B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F7403-B00A-4A4D-A832-FDCEC420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61109-09CE-4296-A9CF-8062DB7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8269D-97AF-46EF-ABA2-AE07567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8E7C8-1A01-4E05-9E46-8C3C4FF0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3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2488F-6D6F-43AE-B6C6-78CDED32A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34AB0-0342-4994-B523-0B7FC4F9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AE58-4BD3-4154-9C4B-D2E22816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722D1-2FB7-4B11-85B0-6F5F938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6A5C6-2F45-45D2-87DE-0BEE77E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6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3">
            <a:extLst>
              <a:ext uri="{FF2B5EF4-FFF2-40B4-BE49-F238E27FC236}">
                <a16:creationId xmlns:a16="http://schemas.microsoft.com/office/drawing/2014/main" id="{1A677EE8-15B7-48E7-9376-B87E92FF84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2192000" cy="1071563"/>
          </a:xfrm>
          <a:prstGeom prst="rect">
            <a:avLst/>
          </a:prstGeom>
          <a:solidFill>
            <a:srgbClr val="6699CC"/>
          </a:solidFill>
          <a:ln w="9525">
            <a:solidFill>
              <a:srgbClr val="6699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3F9E5F-D016-49E5-A490-86C14512736E}"/>
              </a:ext>
            </a:extLst>
          </p:cNvPr>
          <p:cNvSpPr/>
          <p:nvPr/>
        </p:nvSpPr>
        <p:spPr>
          <a:xfrm>
            <a:off x="3714752" y="-9525"/>
            <a:ext cx="95249" cy="1081088"/>
          </a:xfrm>
          <a:prstGeom prst="rect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ABBCA-0000-48C3-AF2A-6B96E36F7B86}"/>
              </a:ext>
            </a:extLst>
          </p:cNvPr>
          <p:cNvSpPr/>
          <p:nvPr/>
        </p:nvSpPr>
        <p:spPr>
          <a:xfrm>
            <a:off x="2286001" y="1"/>
            <a:ext cx="1428751" cy="107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BE6B0BED-5C55-4FDC-B192-6E4E429962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5929314"/>
            <a:ext cx="12192000" cy="928687"/>
          </a:xfrm>
          <a:prstGeom prst="rect">
            <a:avLst/>
          </a:prstGeom>
          <a:solidFill>
            <a:srgbClr val="6699CC"/>
          </a:solidFill>
          <a:ln w="9525">
            <a:solidFill>
              <a:srgbClr val="6699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endParaRPr kumimoji="0" lang="ko-KR" altLang="ko-KR" sz="1800"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0DEFF3-B640-4D19-935D-8D54D0B39F2B}"/>
              </a:ext>
            </a:extLst>
          </p:cNvPr>
          <p:cNvSpPr/>
          <p:nvPr/>
        </p:nvSpPr>
        <p:spPr>
          <a:xfrm>
            <a:off x="1" y="1"/>
            <a:ext cx="571500" cy="107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64212472-91FA-4FA0-BAA8-0D3F150C6FA8}"/>
              </a:ext>
            </a:extLst>
          </p:cNvPr>
          <p:cNvSpPr>
            <a:spLocks noChangeShapeType="1"/>
          </p:cNvSpPr>
          <p:nvPr/>
        </p:nvSpPr>
        <p:spPr bwMode="gray">
          <a:xfrm>
            <a:off x="2476501" y="3000375"/>
            <a:ext cx="7200900" cy="1588"/>
          </a:xfrm>
          <a:prstGeom prst="line">
            <a:avLst/>
          </a:prstGeom>
          <a:noFill/>
          <a:ln w="28575">
            <a:solidFill>
              <a:srgbClr val="7889F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524E790B-2153-4FC1-9751-730DAFAB74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7851" y="765175"/>
            <a:ext cx="3613149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8000"/>
              </a:lnSpc>
              <a:spcBef>
                <a:spcPct val="20000"/>
              </a:spcBef>
            </a:pPr>
            <a:r>
              <a:rPr kumimoji="0" lang="en-US" altLang="ko-KR" sz="1600">
                <a:solidFill>
                  <a:schemeClr val="bg1"/>
                </a:solidFill>
                <a:latin typeface="Britannic Bold" panose="020B0903060703020204" pitchFamily="34" charset="0"/>
                <a:ea typeface="휴먼둥근헤드라인" panose="02030504000101010101" pitchFamily="18" charset="-127"/>
              </a:rPr>
              <a:t>Networking Research Lab</a:t>
            </a:r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4AD0F26A-EE0B-4027-839E-730401EF0C21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476251" y="690563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grpSp>
        <p:nvGrpSpPr>
          <p:cNvPr id="13" name="그룹 35">
            <a:extLst>
              <a:ext uri="{FF2B5EF4-FFF2-40B4-BE49-F238E27FC236}">
                <a16:creationId xmlns:a16="http://schemas.microsoft.com/office/drawing/2014/main" id="{85C6401A-6213-4242-9169-C2CE35BC2365}"/>
              </a:ext>
            </a:extLst>
          </p:cNvPr>
          <p:cNvGrpSpPr>
            <a:grpSpLocks/>
          </p:cNvGrpSpPr>
          <p:nvPr/>
        </p:nvGrpSpPr>
        <p:grpSpPr bwMode="auto">
          <a:xfrm>
            <a:off x="8132234" y="6061076"/>
            <a:ext cx="3528206" cy="708025"/>
            <a:chOff x="3571868" y="6000768"/>
            <a:chExt cx="2646172" cy="707691"/>
          </a:xfrm>
        </p:grpSpPr>
        <p:pic>
          <p:nvPicPr>
            <p:cNvPr id="14" name="그림 23" descr="poly.gif">
              <a:extLst>
                <a:ext uri="{FF2B5EF4-FFF2-40B4-BE49-F238E27FC236}">
                  <a16:creationId xmlns:a16="http://schemas.microsoft.com/office/drawing/2014/main" id="{2BF07B06-5E3B-4BB9-8624-8F1F8F076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706"/>
            <a:stretch>
              <a:fillRect/>
            </a:stretch>
          </p:blipFill>
          <p:spPr bwMode="auto">
            <a:xfrm>
              <a:off x="3571868" y="6000768"/>
              <a:ext cx="714380" cy="70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360ABCBD-DBDF-4254-8DF4-CD3A277A0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410" y="6072172"/>
              <a:ext cx="1696630" cy="553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한국산업기술대학교</a:t>
              </a:r>
              <a:endParaRPr kumimoji="0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/>
              <a:r>
                <a:rPr kumimoji="0"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Korea Polytechnic University</a:t>
              </a:r>
              <a:endParaRPr kumimoji="0"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37">
            <a:extLst>
              <a:ext uri="{FF2B5EF4-FFF2-40B4-BE49-F238E27FC236}">
                <a16:creationId xmlns:a16="http://schemas.microsoft.com/office/drawing/2014/main" id="{7C11C538-FCF5-4C57-896F-C73B255E2698}"/>
              </a:ext>
            </a:extLst>
          </p:cNvPr>
          <p:cNvGrpSpPr>
            <a:grpSpLocks/>
          </p:cNvGrpSpPr>
          <p:nvPr/>
        </p:nvGrpSpPr>
        <p:grpSpPr bwMode="auto">
          <a:xfrm>
            <a:off x="4381501" y="0"/>
            <a:ext cx="7048500" cy="1081088"/>
            <a:chOff x="3286116" y="0"/>
            <a:chExt cx="5286412" cy="10804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596352-B91D-45EB-ABE6-5071A99B770B}"/>
                </a:ext>
              </a:extLst>
            </p:cNvPr>
            <p:cNvSpPr/>
            <p:nvPr/>
          </p:nvSpPr>
          <p:spPr>
            <a:xfrm>
              <a:off x="3286116" y="0"/>
              <a:ext cx="4429156" cy="10709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A4818-CD07-4EFF-BA0A-464A163537DA}"/>
                </a:ext>
              </a:extLst>
            </p:cNvPr>
            <p:cNvSpPr/>
            <p:nvPr/>
          </p:nvSpPr>
          <p:spPr>
            <a:xfrm>
              <a:off x="7858148" y="0"/>
              <a:ext cx="714380" cy="108042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/>
            </a:p>
          </p:txBody>
        </p:sp>
      </p:grpSp>
      <p:pic>
        <p:nvPicPr>
          <p:cNvPr id="19" name="Picture 17" descr="User">
            <a:extLst>
              <a:ext uri="{FF2B5EF4-FFF2-40B4-BE49-F238E27FC236}">
                <a16:creationId xmlns:a16="http://schemas.microsoft.com/office/drawing/2014/main" id="{ED8A5621-A076-42B9-9059-C911BCF60F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" y="4643439"/>
            <a:ext cx="86783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5">
            <a:extLst>
              <a:ext uri="{FF2B5EF4-FFF2-40B4-BE49-F238E27FC236}">
                <a16:creationId xmlns:a16="http://schemas.microsoft.com/office/drawing/2014/main" id="{4E67FB9E-0041-4815-A3CB-D7FE001A1D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7964" y="6224589"/>
            <a:ext cx="1971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r>
              <a:rPr kumimoji="0" lang="en-US" altLang="ko-KR"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http://network.kpu.ac.kr</a:t>
            </a:r>
          </a:p>
        </p:txBody>
      </p:sp>
      <p:grpSp>
        <p:nvGrpSpPr>
          <p:cNvPr id="21" name="그룹 46">
            <a:extLst>
              <a:ext uri="{FF2B5EF4-FFF2-40B4-BE49-F238E27FC236}">
                <a16:creationId xmlns:a16="http://schemas.microsoft.com/office/drawing/2014/main" id="{36905C28-C0F7-4797-B1CD-F6C9C10AA677}"/>
              </a:ext>
            </a:extLst>
          </p:cNvPr>
          <p:cNvGrpSpPr>
            <a:grpSpLocks/>
          </p:cNvGrpSpPr>
          <p:nvPr/>
        </p:nvGrpSpPr>
        <p:grpSpPr bwMode="auto">
          <a:xfrm>
            <a:off x="10668001" y="714375"/>
            <a:ext cx="1316567" cy="298450"/>
            <a:chOff x="2941628" y="714356"/>
            <a:chExt cx="987430" cy="298450"/>
          </a:xfrm>
        </p:grpSpPr>
        <p:pic>
          <p:nvPicPr>
            <p:cNvPr id="22" name="Picture 10" descr="isync">
              <a:extLst>
                <a:ext uri="{FF2B5EF4-FFF2-40B4-BE49-F238E27FC236}">
                  <a16:creationId xmlns:a16="http://schemas.microsoft.com/office/drawing/2014/main" id="{7F1F7720-66C2-49A6-A168-42F3CBC04A6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28" y="714356"/>
              <a:ext cx="2730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0" descr="isync">
              <a:extLst>
                <a:ext uri="{FF2B5EF4-FFF2-40B4-BE49-F238E27FC236}">
                  <a16:creationId xmlns:a16="http://schemas.microsoft.com/office/drawing/2014/main" id="{90638F7A-8F50-41D3-A763-64F049B5D39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8818" y="714356"/>
              <a:ext cx="2730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0" descr="isync">
              <a:extLst>
                <a:ext uri="{FF2B5EF4-FFF2-40B4-BE49-F238E27FC236}">
                  <a16:creationId xmlns:a16="http://schemas.microsoft.com/office/drawing/2014/main" id="{68F1D0DF-38D3-49F2-A26A-7D234F1774F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08" y="714356"/>
              <a:ext cx="2730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81224" y="2071679"/>
            <a:ext cx="7429552" cy="928693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714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/>
          </p:nvPr>
        </p:nvSpPr>
        <p:spPr>
          <a:xfrm>
            <a:off x="2571751" y="4429133"/>
            <a:ext cx="7524749" cy="714375"/>
          </a:xfrm>
        </p:spPr>
        <p:txBody>
          <a:bodyPr anchor="ctr"/>
          <a:lstStyle>
            <a:lvl1pPr algn="ctr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843551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38BE2-E913-4DDA-8AC4-3455A8EE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DE1F1DE-9EDC-4096-A8B6-865DFB602F5C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B6345-CC9E-4980-8988-8960FDC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6411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4D99B-E1A9-4D5A-AF34-F4FC758B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C8EA05A-52FE-46E9-BCA2-86C388583479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2A67F-4EB5-4CB8-B822-D1012A93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95835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51AFDE-E630-4EA4-9758-E4EEB9A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4B5113F-521C-4010-9068-27D3061A51FB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5C8E98-6311-4860-B60A-DF4972ED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13053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64247-0A58-4DF5-8308-E328C75D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2D48133-CBDC-4226-BBCD-01A911119236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37378-9A8D-4025-8949-BFBE5289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65328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02712D-BEB1-4C6F-ACC4-D5810BDE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867D9FC-9324-493A-9A74-245722663B0D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30B23B-8BA7-45FC-BF6B-E1C13E50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03116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CB31C-DF8C-48AB-8675-EBD13C28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E0C021B-3EC0-41BF-A5AE-2C95F56AE7E1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6968A-1E82-4DEC-A085-37AFE83D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7268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BBD08-0EF8-4721-AFD9-5B0E1FBA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0EB509F-98B3-4F04-9500-B5CBB8991631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F99F0-9AF8-4DFC-8309-0A8131F4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5107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29728-EF26-4751-B90A-BC3CEFF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660BB-7FD3-4BB9-B6E4-B50121FE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A0045-A747-4C6D-87AF-B5B1453D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D5D8A-A9C0-4394-803E-85315DC4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B522F-12F2-499B-935D-8F07F2C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10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D3B17-66EF-4F34-AD1B-EFF221C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5AD7125-1334-4F63-B874-91189BB230FE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14ED-2101-4C42-B784-46265AAB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957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FBFFA-F0F6-4C6D-B5DA-18A3C18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1" y="5500689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3B5F2FD-C460-45B3-A34D-7FD9D77A75E3}" type="datetimeFigureOut">
              <a:rPr lang="ko-KR" altLang="en-US"/>
              <a:pPr>
                <a:defRPr/>
              </a:pPr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78C18-6237-4B20-B172-29C6AAFD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514350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9600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>
            <a:extLst>
              <a:ext uri="{FF2B5EF4-FFF2-40B4-BE49-F238E27FC236}">
                <a16:creationId xmlns:a16="http://schemas.microsoft.com/office/drawing/2014/main" id="{9B34057C-AB3A-45DA-81DE-899927EB22C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"/>
            <a:ext cx="113284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F77BB77E-4B8B-4139-BB25-AAC41BC9245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5888"/>
            <a:ext cx="113284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1168BD0E-F3CB-4BF7-8DCB-4981EDFE0F9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231776"/>
            <a:ext cx="113284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D3E2649E-3D86-476D-9AE6-C1DB62BDBCE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347663"/>
            <a:ext cx="113284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F7F27BC5-F2AA-46F7-9D31-790290882EE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463551"/>
            <a:ext cx="113284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6AD93A17-8B4F-469E-88FF-7FA75117D6AD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579438"/>
            <a:ext cx="113284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30209934-B501-4333-BB77-1E0F5431599D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95326"/>
            <a:ext cx="113284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0943BACB-18FF-4A38-AFDC-D1390437D15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811213"/>
            <a:ext cx="113284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921C258D-68DD-47AE-881F-366774B3F4F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927101"/>
            <a:ext cx="113284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DFE0EA3C-A9DD-4AD3-9AF3-E11D364B765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042988"/>
            <a:ext cx="113284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F0468955-44C2-407F-875E-313A404EBDD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58876"/>
            <a:ext cx="113284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A098EF03-3677-4DAA-B019-3B4DC23F7CD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3500438"/>
            <a:ext cx="12192000" cy="17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>
              <a:latin typeface="Arial" charset="0"/>
            </a:endParaRPr>
          </a:p>
        </p:txBody>
      </p:sp>
      <p:sp>
        <p:nvSpPr>
          <p:cNvPr id="16" name="Text Box 43">
            <a:extLst>
              <a:ext uri="{FF2B5EF4-FFF2-40B4-BE49-F238E27FC236}">
                <a16:creationId xmlns:a16="http://schemas.microsoft.com/office/drawing/2014/main" id="{1312BB2E-55DD-4C9D-9183-0DF1983821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18" y="6559550"/>
            <a:ext cx="59795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bg1"/>
                </a:solidFill>
              </a:rPr>
              <a:t>http://monet.skku.ac.kr/~moonseong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24A357F0-2465-4C48-87D7-68BAEC4B58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30885" y="6565900"/>
            <a:ext cx="20171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bg1"/>
                </a:solidFill>
              </a:rPr>
              <a:t>Moonseong Kim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1557339"/>
            <a:ext cx="11137900" cy="1470025"/>
          </a:xfrm>
        </p:spPr>
        <p:txBody>
          <a:bodyPr/>
          <a:lstStyle>
            <a:lvl1pPr algn="ctr">
              <a:defRPr sz="27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05264"/>
            <a:ext cx="9791700" cy="2016125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800" i="1">
                <a:latin typeface="Tahoma" pitchFamily="34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70343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E707F-055E-4A32-ADF0-B5C8BAA8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B48F5-57C7-408A-BDA2-1D1E2FBD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3561F-77E2-4D35-9931-137498B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6466D-A602-4996-AA9C-2B7BEDC4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1B864-95AD-45D7-B3C8-7AE1ED0C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DB10-6C31-46FD-B54C-E49C6640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E15CE-55E2-4AE0-AD9A-849EB69C2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B2F98-93A9-455D-9CA3-AF6C7AFC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C0FCB-35B9-4EED-B003-63CA4149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46613-B6C0-4B5D-B6FC-03C32FE0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70890-DC2A-4E5E-9284-73C02625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5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45C67-4016-4DFD-9320-2F0B362F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15934-1EC1-4F5B-A3E9-EB3328C1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32A9E-E6CC-4463-A423-C6316D9F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B905C2-2AAC-4721-98AD-5A81A02A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129A3-FE8A-4936-93A9-1E8DB415D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600939-4ABD-404A-9F37-05563BE0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534E52-ED61-4FF7-93CF-C6A22C1F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51B04-39A8-4D94-8019-95A2B2E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61F43-4DE9-4730-AA19-D7194145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CCA13-49DA-4227-9C42-B4742BCA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CB005-1EF9-405B-B95D-774C721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3AADF-5DD6-4916-823E-18808641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48426-99C6-420D-9B5E-AEBED288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C6ACF-AFC4-4435-B8B4-897AD24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3FEFE-A9FB-4472-9F6B-F4032910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6897-D82D-42C4-9B93-0093101F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2BEA-B98E-4912-8931-E4BAA2D8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20A29-E252-48A1-8752-FDBAD3270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CCC6B-5B0A-46AE-AC97-544D9881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7EB23-22E6-4BE0-8CEE-DFC96B88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5891-66EA-4217-BE8E-F75BEA87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C2FDF-C506-4BFB-A949-AE251D14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D0164-6CC8-4F91-A198-579EEF0E1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BEC51-7ADD-43B8-A361-D91CD77A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85E8A-B90B-4F6C-A991-0CAE4307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24E2D-92A1-4C4C-8049-EC8F13EF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56BAE-D335-4106-93A1-5D61AA30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9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7010C2-7818-4B7E-ACAE-BE53F943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BA815-BF40-4DF9-9210-F218C386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68A98-9316-4B96-8C12-2623662F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B9A2-CE61-4556-B0E8-53E48BAEED07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5AB6B-CE24-4F91-9B05-5D2D790F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02E59-D6AF-4343-A3A0-AAF304359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D1A9-CCC3-43C1-AD2A-EC0C0EB1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7">
            <a:extLst>
              <a:ext uri="{FF2B5EF4-FFF2-40B4-BE49-F238E27FC236}">
                <a16:creationId xmlns:a16="http://schemas.microsoft.com/office/drawing/2014/main" id="{4EC27F37-0319-40CB-8064-A4055B4C4E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357938"/>
            <a:ext cx="12192000" cy="500062"/>
          </a:xfrm>
          <a:prstGeom prst="rect">
            <a:avLst/>
          </a:prstGeom>
          <a:solidFill>
            <a:srgbClr val="6699CC"/>
          </a:solidFill>
          <a:ln w="9525">
            <a:solidFill>
              <a:srgbClr val="6699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endParaRPr kumimoji="0" lang="ko-KR" altLang="ko-KR" sz="1800">
              <a:ea typeface="맑은 고딕" panose="020B0503020000020004" pitchFamily="50" charset="-127"/>
            </a:endParaRPr>
          </a:p>
        </p:txBody>
      </p:sp>
      <p:sp>
        <p:nvSpPr>
          <p:cNvPr id="8" name="Rectangle 57">
            <a:extLst>
              <a:ext uri="{FF2B5EF4-FFF2-40B4-BE49-F238E27FC236}">
                <a16:creationId xmlns:a16="http://schemas.microsoft.com/office/drawing/2014/main" id="{8C119759-8FE3-49D4-9F1A-3A0F1667D4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4801" y="6569075"/>
            <a:ext cx="3263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latinLnBrk="0">
              <a:spcBef>
                <a:spcPct val="0"/>
              </a:spcBef>
              <a:buClrTx/>
              <a:buSzTx/>
              <a:buFontTx/>
              <a:buNone/>
              <a:defRPr kumimoji="0" sz="1000" b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fld id="{F9B7755F-C3AA-45E8-9293-656CBCF889BF}" type="datetime1">
              <a:rPr lang="ko-KR" altLang="en-US" sz="1050" smtClean="0">
                <a:ea typeface="+mn-ea"/>
              </a:rPr>
              <a:pPr eaLnBrk="1" fontAlgn="auto" hangingPunct="1">
                <a:spcAft>
                  <a:spcPts val="0"/>
                </a:spcAft>
                <a:defRPr/>
              </a:pPr>
              <a:t>2019-11-24</a:t>
            </a:fld>
            <a:endParaRPr lang="en-US" altLang="ko-KR" sz="1050" dirty="0">
              <a:ea typeface="+mn-ea"/>
            </a:endParaRPr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4B7E9370-E4F7-4B4E-BC43-26107237B1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48751" y="6569075"/>
            <a:ext cx="275166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en-US" sz="100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fld id="{8F60EEF0-B784-4207-AAFA-2E31816E422D}" type="slidenum">
              <a:rPr kumimoji="0" lang="en-US" altLang="en-US" sz="1000" smtClean="0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r>
              <a:rPr kumimoji="0" lang="en-US" altLang="en-US" sz="100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63">
            <a:extLst>
              <a:ext uri="{FF2B5EF4-FFF2-40B4-BE49-F238E27FC236}">
                <a16:creationId xmlns:a16="http://schemas.microsoft.com/office/drawing/2014/main" id="{46BEA77D-1ACD-4168-BB8C-DA487EC1E5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62251" y="6569075"/>
            <a:ext cx="6286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en-US" altLang="ko-KR" sz="1050" b="1" spc="600" dirty="0">
                <a:solidFill>
                  <a:schemeClr val="bg1"/>
                </a:solidFill>
                <a:latin typeface="+mj-lt"/>
                <a:ea typeface="+mn-ea"/>
              </a:rPr>
              <a:t>http://network.kpu.ac.kr</a:t>
            </a:r>
          </a:p>
        </p:txBody>
      </p:sp>
      <p:sp>
        <p:nvSpPr>
          <p:cNvPr id="1030" name="Line 66">
            <a:extLst>
              <a:ext uri="{FF2B5EF4-FFF2-40B4-BE49-F238E27FC236}">
                <a16:creationId xmlns:a16="http://schemas.microsoft.com/office/drawing/2014/main" id="{429A73CC-69F0-4061-B688-28020AC0A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385" y="6453188"/>
            <a:ext cx="11815233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031" name="Rectangle 68">
            <a:extLst>
              <a:ext uri="{FF2B5EF4-FFF2-40B4-BE49-F238E27FC236}">
                <a16:creationId xmlns:a16="http://schemas.microsoft.com/office/drawing/2014/main" id="{10E7008C-D555-4D76-B480-7B85AC0699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0583" y="0"/>
            <a:ext cx="12192001" cy="820738"/>
          </a:xfrm>
          <a:prstGeom prst="rect">
            <a:avLst/>
          </a:prstGeom>
          <a:gradFill rotWithShape="1">
            <a:gsLst>
              <a:gs pos="0">
                <a:srgbClr val="6699CC">
                  <a:alpha val="35001"/>
                </a:srgbClr>
              </a:gs>
              <a:gs pos="100000">
                <a:srgbClr val="6497C9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2" name="제목 개체 틀 1">
            <a:extLst>
              <a:ext uri="{FF2B5EF4-FFF2-40B4-BE49-F238E27FC236}">
                <a16:creationId xmlns:a16="http://schemas.microsoft.com/office/drawing/2014/main" id="{25345DB1-7DC5-44AA-A59A-9141F38E72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62000" y="142875"/>
            <a:ext cx="10287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텍스트 개체 틀 2">
            <a:extLst>
              <a:ext uri="{FF2B5EF4-FFF2-40B4-BE49-F238E27FC236}">
                <a16:creationId xmlns:a16="http://schemas.microsoft.com/office/drawing/2014/main" id="{5367B991-A49E-47CF-8E58-473E3A9230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85752" y="928689"/>
            <a:ext cx="11525249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34" name="그림 15" descr="poly.gif">
            <a:extLst>
              <a:ext uri="{FF2B5EF4-FFF2-40B4-BE49-F238E27FC236}">
                <a16:creationId xmlns:a16="http://schemas.microsoft.com/office/drawing/2014/main" id="{75BA458B-5BF9-402B-8D0F-345A8593FE71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6"/>
          <a:stretch>
            <a:fillRect/>
          </a:stretch>
        </p:blipFill>
        <p:spPr bwMode="auto">
          <a:xfrm>
            <a:off x="11144251" y="88901"/>
            <a:ext cx="95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" descr="isync">
            <a:extLst>
              <a:ext uri="{FF2B5EF4-FFF2-40B4-BE49-F238E27FC236}">
                <a16:creationId xmlns:a16="http://schemas.microsoft.com/office/drawing/2014/main" id="{23CEF187-F9B2-418C-AE85-6101A5E690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85750"/>
            <a:ext cx="36406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07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ACB68-1103-4B31-9D9F-7223699A4D37}"/>
              </a:ext>
            </a:extLst>
          </p:cNvPr>
          <p:cNvSpPr txBox="1"/>
          <p:nvPr/>
        </p:nvSpPr>
        <p:spPr>
          <a:xfrm flipH="1">
            <a:off x="324015" y="450574"/>
            <a:ext cx="1148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지금까지 </a:t>
            </a:r>
            <a:r>
              <a:rPr lang="en-US" altLang="ko-KR" dirty="0"/>
              <a:t>recurrence</a:t>
            </a:r>
            <a:r>
              <a:rPr lang="ko-KR" altLang="en-US" dirty="0"/>
              <a:t>와 증명과 정렬을 배웠다</a:t>
            </a:r>
            <a:r>
              <a:rPr lang="en-US" altLang="ko-KR" dirty="0"/>
              <a:t>. </a:t>
            </a:r>
            <a:r>
              <a:rPr lang="ko-KR" altLang="en-US" dirty="0"/>
              <a:t>오늘은 비교가 아닌 </a:t>
            </a:r>
            <a:r>
              <a:rPr lang="en-US" altLang="ko-KR" dirty="0"/>
              <a:t>counting, bucket</a:t>
            </a:r>
            <a:r>
              <a:rPr lang="ko-KR" altLang="en-US" dirty="0"/>
              <a:t>을 사용할 것이다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숫자를 세고 담는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3" descr="fig8-2">
            <a:extLst>
              <a:ext uri="{FF2B5EF4-FFF2-40B4-BE49-F238E27FC236}">
                <a16:creationId xmlns:a16="http://schemas.microsoft.com/office/drawing/2014/main" id="{D06D0094-FC43-4E26-8316-4A0380400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91" b="62890"/>
          <a:stretch/>
        </p:blipFill>
        <p:spPr bwMode="auto">
          <a:xfrm>
            <a:off x="571893" y="1393007"/>
            <a:ext cx="2972586" cy="203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7E421A-3A8D-4269-9A84-0D2807F72015}"/>
              </a:ext>
            </a:extLst>
          </p:cNvPr>
          <p:cNvSpPr txBox="1"/>
          <p:nvPr/>
        </p:nvSpPr>
        <p:spPr>
          <a:xfrm flipH="1">
            <a:off x="3638746" y="1533840"/>
            <a:ext cx="8349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일단은 </a:t>
            </a:r>
            <a:r>
              <a:rPr lang="en-US" altLang="ko-KR" dirty="0"/>
              <a:t>A</a:t>
            </a:r>
            <a:r>
              <a:rPr lang="ko-KR" altLang="en-US" dirty="0"/>
              <a:t>배열의 원소를 </a:t>
            </a:r>
            <a:r>
              <a:rPr lang="en-US" altLang="ko-KR" dirty="0"/>
              <a:t>counting </a:t>
            </a:r>
            <a:r>
              <a:rPr lang="ko-KR" altLang="en-US" dirty="0"/>
              <a:t>해서 </a:t>
            </a:r>
            <a:r>
              <a:rPr lang="en-US" altLang="ko-KR" dirty="0"/>
              <a:t>C </a:t>
            </a:r>
            <a:r>
              <a:rPr lang="ko-KR" altLang="en-US" dirty="0"/>
              <a:t>배열에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A[1] = 2 </a:t>
            </a:r>
            <a:r>
              <a:rPr lang="ko-KR" altLang="en-US" dirty="0"/>
              <a:t>이니까</a:t>
            </a:r>
            <a:endParaRPr lang="en-US" altLang="ko-KR" dirty="0"/>
          </a:p>
          <a:p>
            <a:r>
              <a:rPr lang="en-US" altLang="ko-KR" dirty="0"/>
              <a:t>C[2] </a:t>
            </a:r>
            <a:r>
              <a:rPr lang="ko-KR" altLang="en-US" dirty="0"/>
              <a:t>에</a:t>
            </a:r>
            <a:r>
              <a:rPr lang="en-US" altLang="ko-KR" dirty="0"/>
              <a:t> ++ </a:t>
            </a:r>
            <a:r>
              <a:rPr lang="ko-KR" altLang="en-US" dirty="0"/>
              <a:t>하는 구조로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C </a:t>
            </a:r>
            <a:r>
              <a:rPr lang="ko-KR" altLang="en-US" dirty="0"/>
              <a:t>배열 완성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하지만 이 배열을 다시 가공해야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7A03-0E4C-49CA-B8E4-BF6B034AEBA8}"/>
              </a:ext>
            </a:extLst>
          </p:cNvPr>
          <p:cNvSpPr txBox="1"/>
          <p:nvPr/>
        </p:nvSpPr>
        <p:spPr>
          <a:xfrm flipH="1">
            <a:off x="3638745" y="3797213"/>
            <a:ext cx="834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배열의 값을 각 인덱스까지의 모든 요소의 합으로 바꾼다</a:t>
            </a:r>
            <a:endParaRPr lang="en-US" altLang="ko-KR" dirty="0"/>
          </a:p>
          <a:p>
            <a:r>
              <a:rPr lang="en-US" altLang="ko-KR" dirty="0"/>
              <a:t>index1</a:t>
            </a:r>
            <a:r>
              <a:rPr lang="ko-KR" altLang="en-US" dirty="0"/>
              <a:t> </a:t>
            </a:r>
            <a:r>
              <a:rPr lang="en-US" altLang="ko-KR" dirty="0"/>
              <a:t>: 2+0</a:t>
            </a:r>
          </a:p>
          <a:p>
            <a:r>
              <a:rPr lang="en-US" altLang="ko-KR" dirty="0"/>
              <a:t>Index2 : 2+0+2</a:t>
            </a:r>
          </a:p>
        </p:txBody>
      </p:sp>
      <p:pic>
        <p:nvPicPr>
          <p:cNvPr id="9" name="Picture 3" descr="fig8-2">
            <a:extLst>
              <a:ext uri="{FF2B5EF4-FFF2-40B4-BE49-F238E27FC236}">
                <a16:creationId xmlns:a16="http://schemas.microsoft.com/office/drawing/2014/main" id="{D8A06FEA-5FF3-47A1-925E-71C3F3E7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0" t="8376" r="38935" b="72169"/>
          <a:stretch/>
        </p:blipFill>
        <p:spPr bwMode="auto">
          <a:xfrm>
            <a:off x="571892" y="5263304"/>
            <a:ext cx="2949543" cy="129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C295D-77D6-45FF-B812-0BCF17F77940}"/>
              </a:ext>
            </a:extLst>
          </p:cNvPr>
          <p:cNvSpPr txBox="1"/>
          <p:nvPr/>
        </p:nvSpPr>
        <p:spPr>
          <a:xfrm flipH="1">
            <a:off x="3544047" y="5312894"/>
            <a:ext cx="834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en-US" altLang="ko-KR" dirty="0"/>
              <a:t>C </a:t>
            </a:r>
            <a:r>
              <a:rPr lang="ko-KR" altLang="en-US" dirty="0"/>
              <a:t>배열은 이렇게 다시 만들어지게 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11" name="Picture 3" descr="fig8-2">
            <a:extLst>
              <a:ext uri="{FF2B5EF4-FFF2-40B4-BE49-F238E27FC236}">
                <a16:creationId xmlns:a16="http://schemas.microsoft.com/office/drawing/2014/main" id="{7FAB05D6-321D-4D3A-A4D1-5B7780BD9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6360" r="73722" b="66338"/>
          <a:stretch/>
        </p:blipFill>
        <p:spPr bwMode="auto">
          <a:xfrm>
            <a:off x="802013" y="3802265"/>
            <a:ext cx="27420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9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11D3CC-E8EF-4FD3-8656-96D7C08F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A622A3A-BFAD-46B6-BEAF-5C716A8417D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914400" cy="533400"/>
            <a:chOff x="96" y="1584"/>
            <a:chExt cx="576" cy="336"/>
          </a:xfrm>
        </p:grpSpPr>
        <p:sp>
          <p:nvSpPr>
            <p:cNvPr id="49189" name="Rectangle 4">
              <a:extLst>
                <a:ext uri="{FF2B5EF4-FFF2-40B4-BE49-F238E27FC236}">
                  <a16:creationId xmlns:a16="http://schemas.microsoft.com/office/drawing/2014/main" id="{FA3E8A82-471C-471F-858E-D87073C3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9190" name="Rectangle 5">
              <a:extLst>
                <a:ext uri="{FF2B5EF4-FFF2-40B4-BE49-F238E27FC236}">
                  <a16:creationId xmlns:a16="http://schemas.microsoft.com/office/drawing/2014/main" id="{CCFD4115-464E-443D-B889-0A6A9234D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9191" name="Rectangle 6">
              <a:extLst>
                <a:ext uri="{FF2B5EF4-FFF2-40B4-BE49-F238E27FC236}">
                  <a16:creationId xmlns:a16="http://schemas.microsoft.com/office/drawing/2014/main" id="{7ADCE5D3-49A3-4AC6-BF2E-BAEB5505E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642F8127-5876-4B95-9E13-3FD96FB2F359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2514600"/>
            <a:ext cx="914400" cy="533400"/>
            <a:chOff x="4416" y="1584"/>
            <a:chExt cx="576" cy="336"/>
          </a:xfrm>
        </p:grpSpPr>
        <p:sp>
          <p:nvSpPr>
            <p:cNvPr id="49186" name="Rectangle 8">
              <a:extLst>
                <a:ext uri="{FF2B5EF4-FFF2-40B4-BE49-F238E27FC236}">
                  <a16:creationId xmlns:a16="http://schemas.microsoft.com/office/drawing/2014/main" id="{56E941BF-6142-4F77-97A4-A5E78E1C3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9187" name="Rectangle 9">
              <a:extLst>
                <a:ext uri="{FF2B5EF4-FFF2-40B4-BE49-F238E27FC236}">
                  <a16:creationId xmlns:a16="http://schemas.microsoft.com/office/drawing/2014/main" id="{248A5BE5-33ED-4C34-88F5-48444C99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9188" name="Rectangle 10">
              <a:extLst>
                <a:ext uri="{FF2B5EF4-FFF2-40B4-BE49-F238E27FC236}">
                  <a16:creationId xmlns:a16="http://schemas.microsoft.com/office/drawing/2014/main" id="{976F0CE9-65E4-4017-A988-A0ABD141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4E01629-F12D-460E-89A8-BEBDF83B7C3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14600"/>
            <a:ext cx="914400" cy="533400"/>
            <a:chOff x="816" y="1584"/>
            <a:chExt cx="576" cy="336"/>
          </a:xfrm>
        </p:grpSpPr>
        <p:sp>
          <p:nvSpPr>
            <p:cNvPr id="49183" name="Rectangle 12">
              <a:extLst>
                <a:ext uri="{FF2B5EF4-FFF2-40B4-BE49-F238E27FC236}">
                  <a16:creationId xmlns:a16="http://schemas.microsoft.com/office/drawing/2014/main" id="{2E89AB1D-548A-4A4A-8DF4-2C5C62C19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9184" name="Rectangle 13">
              <a:extLst>
                <a:ext uri="{FF2B5EF4-FFF2-40B4-BE49-F238E27FC236}">
                  <a16:creationId xmlns:a16="http://schemas.microsoft.com/office/drawing/2014/main" id="{8958C8BD-9301-4913-BC85-A4F39B41F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9185" name="Rectangle 14">
              <a:extLst>
                <a:ext uri="{FF2B5EF4-FFF2-40B4-BE49-F238E27FC236}">
                  <a16:creationId xmlns:a16="http://schemas.microsoft.com/office/drawing/2014/main" id="{B0739027-2ACD-4391-9E7A-9E890CD37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EE8940BA-385F-4AC3-89E2-9255E1C7B90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14600"/>
            <a:ext cx="914400" cy="533400"/>
            <a:chOff x="2976" y="1584"/>
            <a:chExt cx="576" cy="336"/>
          </a:xfrm>
        </p:grpSpPr>
        <p:sp>
          <p:nvSpPr>
            <p:cNvPr id="49180" name="Rectangle 16">
              <a:extLst>
                <a:ext uri="{FF2B5EF4-FFF2-40B4-BE49-F238E27FC236}">
                  <a16:creationId xmlns:a16="http://schemas.microsoft.com/office/drawing/2014/main" id="{9B279D93-EF79-4561-A1B9-924212894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9181" name="Rectangle 17">
              <a:extLst>
                <a:ext uri="{FF2B5EF4-FFF2-40B4-BE49-F238E27FC236}">
                  <a16:creationId xmlns:a16="http://schemas.microsoft.com/office/drawing/2014/main" id="{51BD491A-E60C-4806-9A63-090F60022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9182" name="Rectangle 18">
              <a:extLst>
                <a:ext uri="{FF2B5EF4-FFF2-40B4-BE49-F238E27FC236}">
                  <a16:creationId xmlns:a16="http://schemas.microsoft.com/office/drawing/2014/main" id="{EE5B8CDE-9538-49E0-9B12-556A5219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18D7F4CB-742F-4470-B48F-F92F01D0420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514600"/>
            <a:ext cx="914400" cy="533400"/>
            <a:chOff x="3696" y="1584"/>
            <a:chExt cx="576" cy="336"/>
          </a:xfrm>
        </p:grpSpPr>
        <p:sp>
          <p:nvSpPr>
            <p:cNvPr id="49177" name="Rectangle 20">
              <a:extLst>
                <a:ext uri="{FF2B5EF4-FFF2-40B4-BE49-F238E27FC236}">
                  <a16:creationId xmlns:a16="http://schemas.microsoft.com/office/drawing/2014/main" id="{D0C59EE0-F368-445B-818F-13942C1CB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9178" name="Rectangle 21">
              <a:extLst>
                <a:ext uri="{FF2B5EF4-FFF2-40B4-BE49-F238E27FC236}">
                  <a16:creationId xmlns:a16="http://schemas.microsoft.com/office/drawing/2014/main" id="{0598F9A0-D6A5-4FB7-86B2-5D8671729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9179" name="Rectangle 22">
              <a:extLst>
                <a:ext uri="{FF2B5EF4-FFF2-40B4-BE49-F238E27FC236}">
                  <a16:creationId xmlns:a16="http://schemas.microsoft.com/office/drawing/2014/main" id="{E03F0071-FAC7-4FC2-B08E-F4A177DDA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445B00AB-50D4-4C56-9964-29AFE673FD3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14600"/>
            <a:ext cx="914400" cy="533400"/>
            <a:chOff x="1536" y="1584"/>
            <a:chExt cx="576" cy="336"/>
          </a:xfrm>
        </p:grpSpPr>
        <p:sp>
          <p:nvSpPr>
            <p:cNvPr id="49174" name="Rectangle 24">
              <a:extLst>
                <a:ext uri="{FF2B5EF4-FFF2-40B4-BE49-F238E27FC236}">
                  <a16:creationId xmlns:a16="http://schemas.microsoft.com/office/drawing/2014/main" id="{FA747F5B-F398-46D9-9EB4-6A4D630E6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9175" name="Rectangle 25">
              <a:extLst>
                <a:ext uri="{FF2B5EF4-FFF2-40B4-BE49-F238E27FC236}">
                  <a16:creationId xmlns:a16="http://schemas.microsoft.com/office/drawing/2014/main" id="{CCFF03AF-0A3A-449A-9CD3-6A09E5665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9176" name="Rectangle 26">
              <a:extLst>
                <a:ext uri="{FF2B5EF4-FFF2-40B4-BE49-F238E27FC236}">
                  <a16:creationId xmlns:a16="http://schemas.microsoft.com/office/drawing/2014/main" id="{554FC27D-C50A-4567-ADB2-513FDEF9B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5E692FB4-34F3-46A9-A9E9-E4BA8070382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14600"/>
            <a:ext cx="914400" cy="533400"/>
            <a:chOff x="2256" y="1584"/>
            <a:chExt cx="576" cy="336"/>
          </a:xfrm>
        </p:grpSpPr>
        <p:sp>
          <p:nvSpPr>
            <p:cNvPr id="49171" name="Rectangle 28">
              <a:extLst>
                <a:ext uri="{FF2B5EF4-FFF2-40B4-BE49-F238E27FC236}">
                  <a16:creationId xmlns:a16="http://schemas.microsoft.com/office/drawing/2014/main" id="{9C95B3B1-44FD-4AAA-955E-01695EE0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9172" name="Rectangle 29">
              <a:extLst>
                <a:ext uri="{FF2B5EF4-FFF2-40B4-BE49-F238E27FC236}">
                  <a16:creationId xmlns:a16="http://schemas.microsoft.com/office/drawing/2014/main" id="{249F6675-F077-41E4-9747-E29FB3EA1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9173" name="Rectangle 30">
              <a:extLst>
                <a:ext uri="{FF2B5EF4-FFF2-40B4-BE49-F238E27FC236}">
                  <a16:creationId xmlns:a16="http://schemas.microsoft.com/office/drawing/2014/main" id="{D24E9582-9B06-47D5-B17D-E09CFBCC8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B33E53D2-5CE6-471B-82CB-57910E46559C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2514600"/>
            <a:ext cx="914400" cy="533400"/>
            <a:chOff x="5136" y="1584"/>
            <a:chExt cx="576" cy="336"/>
          </a:xfrm>
        </p:grpSpPr>
        <p:sp>
          <p:nvSpPr>
            <p:cNvPr id="49168" name="Rectangle 32">
              <a:extLst>
                <a:ext uri="{FF2B5EF4-FFF2-40B4-BE49-F238E27FC236}">
                  <a16:creationId xmlns:a16="http://schemas.microsoft.com/office/drawing/2014/main" id="{8D9B072A-FEBC-4CB7-A28A-65BEA43D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9169" name="Rectangle 33">
              <a:extLst>
                <a:ext uri="{FF2B5EF4-FFF2-40B4-BE49-F238E27FC236}">
                  <a16:creationId xmlns:a16="http://schemas.microsoft.com/office/drawing/2014/main" id="{9EA89B5F-0464-43D8-A8B1-3DCDEF7C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9170" name="Rectangle 34">
              <a:extLst>
                <a:ext uri="{FF2B5EF4-FFF2-40B4-BE49-F238E27FC236}">
                  <a16:creationId xmlns:a16="http://schemas.microsoft.com/office/drawing/2014/main" id="{0E2CCC55-DE1E-4726-96C1-324E5F9C2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sp>
        <p:nvSpPr>
          <p:cNvPr id="49163" name="Text Box 35">
            <a:extLst>
              <a:ext uri="{FF2B5EF4-FFF2-40B4-BE49-F238E27FC236}">
                <a16:creationId xmlns:a16="http://schemas.microsoft.com/office/drawing/2014/main" id="{61128F42-4E41-42CF-9364-D7CDEB5F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5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9164" name="Text Box 36">
            <a:extLst>
              <a:ext uri="{FF2B5EF4-FFF2-40B4-BE49-F238E27FC236}">
                <a16:creationId xmlns:a16="http://schemas.microsoft.com/office/drawing/2014/main" id="{541062CC-3690-45B2-AE07-89D831089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9" y="57150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9165" name="Text Box 37">
            <a:extLst>
              <a:ext uri="{FF2B5EF4-FFF2-40B4-BE49-F238E27FC236}">
                <a16:creationId xmlns:a16="http://schemas.microsoft.com/office/drawing/2014/main" id="{F871EBB7-8150-4FD4-A11A-61251FBB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57150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9166" name="Text Box 38">
            <a:extLst>
              <a:ext uri="{FF2B5EF4-FFF2-40B4-BE49-F238E27FC236}">
                <a16:creationId xmlns:a16="http://schemas.microsoft.com/office/drawing/2014/main" id="{69090710-2E16-49A3-B290-89EE1E6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4" y="1676400"/>
            <a:ext cx="456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Pass 2: Looking at next position.</a:t>
            </a:r>
          </a:p>
        </p:txBody>
      </p:sp>
      <p:sp>
        <p:nvSpPr>
          <p:cNvPr id="49167" name="Text Box 39">
            <a:extLst>
              <a:ext uri="{FF2B5EF4-FFF2-40B4-BE49-F238E27FC236}">
                <a16:creationId xmlns:a16="http://schemas.microsoft.com/office/drawing/2014/main" id="{2B14254A-11D5-441A-95DD-3DA442E81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657600"/>
            <a:ext cx="377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Place into appropriate pile.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43333 0.427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4166 0.427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425 0.427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5833 0.338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75 0.338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45834 0.338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58334 0.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0834 0.1611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17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56623EF-294D-4099-B496-2F4D259A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AA67FB1-F0D8-4524-9912-8C9C799FC98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186363"/>
            <a:ext cx="914400" cy="533400"/>
            <a:chOff x="2592" y="3456"/>
            <a:chExt cx="576" cy="336"/>
          </a:xfrm>
        </p:grpSpPr>
        <p:sp>
          <p:nvSpPr>
            <p:cNvPr id="51237" name="Rectangle 4">
              <a:extLst>
                <a:ext uri="{FF2B5EF4-FFF2-40B4-BE49-F238E27FC236}">
                  <a16:creationId xmlns:a16="http://schemas.microsoft.com/office/drawing/2014/main" id="{78F6536E-D214-4F2A-9011-E83CF7624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1238" name="Rectangle 5">
              <a:extLst>
                <a:ext uri="{FF2B5EF4-FFF2-40B4-BE49-F238E27FC236}">
                  <a16:creationId xmlns:a16="http://schemas.microsoft.com/office/drawing/2014/main" id="{D7A0A87E-0BA6-49CC-BDC6-8F8A7587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1239" name="Rectangle 6">
              <a:extLst>
                <a:ext uri="{FF2B5EF4-FFF2-40B4-BE49-F238E27FC236}">
                  <a16:creationId xmlns:a16="http://schemas.microsoft.com/office/drawing/2014/main" id="{0D98E4A9-EAF0-41E1-95A9-A3003FFC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647A04F-1E71-4B09-8A76-9FB087221B6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7163"/>
            <a:ext cx="914400" cy="533400"/>
            <a:chOff x="1056" y="2688"/>
            <a:chExt cx="576" cy="336"/>
          </a:xfrm>
        </p:grpSpPr>
        <p:sp>
          <p:nvSpPr>
            <p:cNvPr id="51234" name="Rectangle 8">
              <a:extLst>
                <a:ext uri="{FF2B5EF4-FFF2-40B4-BE49-F238E27FC236}">
                  <a16:creationId xmlns:a16="http://schemas.microsoft.com/office/drawing/2014/main" id="{941920F3-B0AA-4ACB-A7EA-1483036C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1235" name="Rectangle 9">
              <a:extLst>
                <a:ext uri="{FF2B5EF4-FFF2-40B4-BE49-F238E27FC236}">
                  <a16:creationId xmlns:a16="http://schemas.microsoft.com/office/drawing/2014/main" id="{4EA03AC3-0802-44BE-8FDC-89E5C285F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88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1236" name="Rectangle 10">
              <a:extLst>
                <a:ext uri="{FF2B5EF4-FFF2-40B4-BE49-F238E27FC236}">
                  <a16:creationId xmlns:a16="http://schemas.microsoft.com/office/drawing/2014/main" id="{EDFE72D2-BDAA-4E6D-A81F-7E0F1A77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88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337460FA-0462-4568-BBAE-2CE02080F78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186363"/>
            <a:ext cx="914400" cy="533400"/>
            <a:chOff x="1056" y="3456"/>
            <a:chExt cx="576" cy="336"/>
          </a:xfrm>
        </p:grpSpPr>
        <p:sp>
          <p:nvSpPr>
            <p:cNvPr id="51231" name="Rectangle 12">
              <a:extLst>
                <a:ext uri="{FF2B5EF4-FFF2-40B4-BE49-F238E27FC236}">
                  <a16:creationId xmlns:a16="http://schemas.microsoft.com/office/drawing/2014/main" id="{F8D46D38-F259-4B40-80E5-37332BEA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1232" name="Rectangle 13">
              <a:extLst>
                <a:ext uri="{FF2B5EF4-FFF2-40B4-BE49-F238E27FC236}">
                  <a16:creationId xmlns:a16="http://schemas.microsoft.com/office/drawing/2014/main" id="{DCD22832-AB26-43BA-8991-FFB042E2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1233" name="Rectangle 14">
              <a:extLst>
                <a:ext uri="{FF2B5EF4-FFF2-40B4-BE49-F238E27FC236}">
                  <a16:creationId xmlns:a16="http://schemas.microsoft.com/office/drawing/2014/main" id="{2D7EABD8-8018-4026-BDDC-CCE564C1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E27D8CB0-DC5B-448D-A9AC-7410E89DEA4E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652963"/>
            <a:ext cx="914400" cy="533400"/>
            <a:chOff x="3984" y="3120"/>
            <a:chExt cx="576" cy="336"/>
          </a:xfrm>
        </p:grpSpPr>
        <p:sp>
          <p:nvSpPr>
            <p:cNvPr id="51228" name="Rectangle 16">
              <a:extLst>
                <a:ext uri="{FF2B5EF4-FFF2-40B4-BE49-F238E27FC236}">
                  <a16:creationId xmlns:a16="http://schemas.microsoft.com/office/drawing/2014/main" id="{EA708DE4-74BF-4CEC-8D06-D710F0A82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2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1229" name="Rectangle 17">
              <a:extLst>
                <a:ext uri="{FF2B5EF4-FFF2-40B4-BE49-F238E27FC236}">
                  <a16:creationId xmlns:a16="http://schemas.microsoft.com/office/drawing/2014/main" id="{C011BE32-49A3-43E3-854F-DD4F97234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1230" name="Rectangle 18">
              <a:extLst>
                <a:ext uri="{FF2B5EF4-FFF2-40B4-BE49-F238E27FC236}">
                  <a16:creationId xmlns:a16="http://schemas.microsoft.com/office/drawing/2014/main" id="{C22DA849-D208-465C-8685-844AC3CE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20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6F7BAF8C-443E-43C0-B99A-683511CB3DB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576763"/>
            <a:ext cx="914400" cy="533400"/>
            <a:chOff x="1056" y="3072"/>
            <a:chExt cx="576" cy="336"/>
          </a:xfrm>
        </p:grpSpPr>
        <p:sp>
          <p:nvSpPr>
            <p:cNvPr id="51225" name="Rectangle 20">
              <a:extLst>
                <a:ext uri="{FF2B5EF4-FFF2-40B4-BE49-F238E27FC236}">
                  <a16:creationId xmlns:a16="http://schemas.microsoft.com/office/drawing/2014/main" id="{BB10C05E-2FC8-41DD-9892-AC4BD0E45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1226" name="Rectangle 21">
              <a:extLst>
                <a:ext uri="{FF2B5EF4-FFF2-40B4-BE49-F238E27FC236}">
                  <a16:creationId xmlns:a16="http://schemas.microsoft.com/office/drawing/2014/main" id="{9541646E-1D9E-41A4-A9DA-A6EF00FF4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1227" name="Rectangle 22">
              <a:extLst>
                <a:ext uri="{FF2B5EF4-FFF2-40B4-BE49-F238E27FC236}">
                  <a16:creationId xmlns:a16="http://schemas.microsoft.com/office/drawing/2014/main" id="{6B282D09-55FB-435F-B6F7-70FC178C0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9C8D8DFD-8600-438F-9ABB-BFA26BC3DC5E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262563"/>
            <a:ext cx="914400" cy="533400"/>
            <a:chOff x="3984" y="3504"/>
            <a:chExt cx="576" cy="336"/>
          </a:xfrm>
        </p:grpSpPr>
        <p:sp>
          <p:nvSpPr>
            <p:cNvPr id="51222" name="Rectangle 24">
              <a:extLst>
                <a:ext uri="{FF2B5EF4-FFF2-40B4-BE49-F238E27FC236}">
                  <a16:creationId xmlns:a16="http://schemas.microsoft.com/office/drawing/2014/main" id="{D9B8932F-30AB-49E7-8523-EEA8D3EDF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50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1223" name="Rectangle 25">
              <a:extLst>
                <a:ext uri="{FF2B5EF4-FFF2-40B4-BE49-F238E27FC236}">
                  <a16:creationId xmlns:a16="http://schemas.microsoft.com/office/drawing/2014/main" id="{CA019275-807B-4A1A-969E-E56A2916B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50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1224" name="Rectangle 26">
              <a:extLst>
                <a:ext uri="{FF2B5EF4-FFF2-40B4-BE49-F238E27FC236}">
                  <a16:creationId xmlns:a16="http://schemas.microsoft.com/office/drawing/2014/main" id="{32023EE3-B820-4F61-BABF-90EB09CF8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50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18240E84-74EC-4C77-A22E-9E0678E4EEA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576763"/>
            <a:ext cx="914400" cy="533400"/>
            <a:chOff x="2592" y="3072"/>
            <a:chExt cx="576" cy="336"/>
          </a:xfrm>
        </p:grpSpPr>
        <p:sp>
          <p:nvSpPr>
            <p:cNvPr id="51219" name="Rectangle 28">
              <a:extLst>
                <a:ext uri="{FF2B5EF4-FFF2-40B4-BE49-F238E27FC236}">
                  <a16:creationId xmlns:a16="http://schemas.microsoft.com/office/drawing/2014/main" id="{DD60731F-728E-4EEC-9D38-CD456E10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1220" name="Rectangle 29">
              <a:extLst>
                <a:ext uri="{FF2B5EF4-FFF2-40B4-BE49-F238E27FC236}">
                  <a16:creationId xmlns:a16="http://schemas.microsoft.com/office/drawing/2014/main" id="{390AC07A-93A0-453E-98F1-85842ED38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1221" name="Rectangle 30">
              <a:extLst>
                <a:ext uri="{FF2B5EF4-FFF2-40B4-BE49-F238E27FC236}">
                  <a16:creationId xmlns:a16="http://schemas.microsoft.com/office/drawing/2014/main" id="{0D66B955-CEFF-4107-A27E-8E60963C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ABA6704A-F870-4DCD-BA40-00AB454C625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7563"/>
            <a:ext cx="914400" cy="533400"/>
            <a:chOff x="1056" y="2304"/>
            <a:chExt cx="576" cy="336"/>
          </a:xfrm>
        </p:grpSpPr>
        <p:sp>
          <p:nvSpPr>
            <p:cNvPr id="51216" name="Rectangle 32">
              <a:extLst>
                <a:ext uri="{FF2B5EF4-FFF2-40B4-BE49-F238E27FC236}">
                  <a16:creationId xmlns:a16="http://schemas.microsoft.com/office/drawing/2014/main" id="{EEC96651-ABF0-48EF-9A2B-1958E4063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1217" name="Rectangle 33">
              <a:extLst>
                <a:ext uri="{FF2B5EF4-FFF2-40B4-BE49-F238E27FC236}">
                  <a16:creationId xmlns:a16="http://schemas.microsoft.com/office/drawing/2014/main" id="{0FF7795B-ABB1-49F2-9411-E90572973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0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1218" name="Rectangle 34">
              <a:extLst>
                <a:ext uri="{FF2B5EF4-FFF2-40B4-BE49-F238E27FC236}">
                  <a16:creationId xmlns:a16="http://schemas.microsoft.com/office/drawing/2014/main" id="{190C866A-19B6-4307-BA8F-82118AAF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0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sp>
        <p:nvSpPr>
          <p:cNvPr id="51211" name="Text Box 35">
            <a:extLst>
              <a:ext uri="{FF2B5EF4-FFF2-40B4-BE49-F238E27FC236}">
                <a16:creationId xmlns:a16="http://schemas.microsoft.com/office/drawing/2014/main" id="{C7A4AAB8-0051-494E-8F04-D8E30655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9763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1212" name="Text Box 36">
            <a:extLst>
              <a:ext uri="{FF2B5EF4-FFF2-40B4-BE49-F238E27FC236}">
                <a16:creationId xmlns:a16="http://schemas.microsoft.com/office/drawing/2014/main" id="{DF32A86F-D67D-46BD-B36F-641E9940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9" y="57197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1213" name="Text Box 37">
            <a:extLst>
              <a:ext uri="{FF2B5EF4-FFF2-40B4-BE49-F238E27FC236}">
                <a16:creationId xmlns:a16="http://schemas.microsoft.com/office/drawing/2014/main" id="{73C46744-F9CF-4507-890C-AD6A3324A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5719763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51214" name="Text Box 38">
            <a:extLst>
              <a:ext uri="{FF2B5EF4-FFF2-40B4-BE49-F238E27FC236}">
                <a16:creationId xmlns:a16="http://schemas.microsoft.com/office/drawing/2014/main" id="{87387E1C-6DBD-4CEC-BFF7-701E47587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3357563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Join piles.</a:t>
            </a:r>
          </a:p>
        </p:txBody>
      </p:sp>
      <p:sp>
        <p:nvSpPr>
          <p:cNvPr id="51215" name="Text Box 39">
            <a:extLst>
              <a:ext uri="{FF2B5EF4-FFF2-40B4-BE49-F238E27FC236}">
                <a16:creationId xmlns:a16="http://schemas.microsoft.com/office/drawing/2014/main" id="{F9DD66D3-94C2-4FBF-9D6D-460F7348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4" y="1676400"/>
            <a:ext cx="456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Pass 2: Looking at next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75 -0.4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-0.05 -0.3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75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 -0.16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06667 -0.4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18333 -0.33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75 -0.4388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 -0.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6221CB7-4CA2-4288-BFEA-62083B25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3376A77B-090F-49B9-B78D-14B17DC02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5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8291D31F-CAEB-45BC-876E-FD743EBC7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9" y="57150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CB0D206A-201B-4E9B-82DA-BBCC78B5F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57150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229D917-3DA0-48CE-B32F-27A06C7A1DC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14600"/>
            <a:ext cx="914400" cy="533400"/>
            <a:chOff x="1536" y="1584"/>
            <a:chExt cx="576" cy="336"/>
          </a:xfrm>
        </p:grpSpPr>
        <p:sp>
          <p:nvSpPr>
            <p:cNvPr id="53285" name="Rectangle 7">
              <a:extLst>
                <a:ext uri="{FF2B5EF4-FFF2-40B4-BE49-F238E27FC236}">
                  <a16:creationId xmlns:a16="http://schemas.microsoft.com/office/drawing/2014/main" id="{BD4CAF96-6E74-4B6D-829F-AC193A505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3286" name="Rectangle 8">
              <a:extLst>
                <a:ext uri="{FF2B5EF4-FFF2-40B4-BE49-F238E27FC236}">
                  <a16:creationId xmlns:a16="http://schemas.microsoft.com/office/drawing/2014/main" id="{0051A1E8-AC20-4AE9-86D8-176CD4ACC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287" name="Rectangle 9">
              <a:extLst>
                <a:ext uri="{FF2B5EF4-FFF2-40B4-BE49-F238E27FC236}">
                  <a16:creationId xmlns:a16="http://schemas.microsoft.com/office/drawing/2014/main" id="{0153A2D7-E801-4146-99B1-D9276EF7A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3C7A8F86-3A3A-45D7-9C42-17F5D9DAFB4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914400" cy="533400"/>
            <a:chOff x="96" y="1584"/>
            <a:chExt cx="576" cy="336"/>
          </a:xfrm>
        </p:grpSpPr>
        <p:sp>
          <p:nvSpPr>
            <p:cNvPr id="53282" name="Rectangle 11">
              <a:extLst>
                <a:ext uri="{FF2B5EF4-FFF2-40B4-BE49-F238E27FC236}">
                  <a16:creationId xmlns:a16="http://schemas.microsoft.com/office/drawing/2014/main" id="{890F8D38-AB2D-4432-AA08-910A76DC8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3283" name="Rectangle 12">
              <a:extLst>
                <a:ext uri="{FF2B5EF4-FFF2-40B4-BE49-F238E27FC236}">
                  <a16:creationId xmlns:a16="http://schemas.microsoft.com/office/drawing/2014/main" id="{29338DDE-F3BE-4B09-974F-3C122F54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284" name="Rectangle 13">
              <a:extLst>
                <a:ext uri="{FF2B5EF4-FFF2-40B4-BE49-F238E27FC236}">
                  <a16:creationId xmlns:a16="http://schemas.microsoft.com/office/drawing/2014/main" id="{0208A9FE-09D2-42D9-82E2-056B042D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D1C88D1D-BA44-47F8-BED7-B0D43E1C5B2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14600"/>
            <a:ext cx="914400" cy="533400"/>
            <a:chOff x="816" y="1584"/>
            <a:chExt cx="576" cy="336"/>
          </a:xfrm>
        </p:grpSpPr>
        <p:sp>
          <p:nvSpPr>
            <p:cNvPr id="53279" name="Rectangle 15">
              <a:extLst>
                <a:ext uri="{FF2B5EF4-FFF2-40B4-BE49-F238E27FC236}">
                  <a16:creationId xmlns:a16="http://schemas.microsoft.com/office/drawing/2014/main" id="{50380235-11EE-4497-88CA-BE5C584B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3280" name="Rectangle 16">
              <a:extLst>
                <a:ext uri="{FF2B5EF4-FFF2-40B4-BE49-F238E27FC236}">
                  <a16:creationId xmlns:a16="http://schemas.microsoft.com/office/drawing/2014/main" id="{716B08F6-A829-4E62-81C7-93ACE587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281" name="Rectangle 17">
              <a:extLst>
                <a:ext uri="{FF2B5EF4-FFF2-40B4-BE49-F238E27FC236}">
                  <a16:creationId xmlns:a16="http://schemas.microsoft.com/office/drawing/2014/main" id="{D3DD1B22-4156-44CC-9863-0937D419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6AF36A30-18B1-43E5-8098-47196C1FFA9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14600"/>
            <a:ext cx="914400" cy="533400"/>
            <a:chOff x="2256" y="1584"/>
            <a:chExt cx="576" cy="336"/>
          </a:xfrm>
        </p:grpSpPr>
        <p:sp>
          <p:nvSpPr>
            <p:cNvPr id="53276" name="Rectangle 19">
              <a:extLst>
                <a:ext uri="{FF2B5EF4-FFF2-40B4-BE49-F238E27FC236}">
                  <a16:creationId xmlns:a16="http://schemas.microsoft.com/office/drawing/2014/main" id="{81F8D88A-3280-4A83-96C6-47F38FFA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277" name="Rectangle 20">
              <a:extLst>
                <a:ext uri="{FF2B5EF4-FFF2-40B4-BE49-F238E27FC236}">
                  <a16:creationId xmlns:a16="http://schemas.microsoft.com/office/drawing/2014/main" id="{052D53FD-B134-4308-955B-22AECFCE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278" name="Rectangle 21">
              <a:extLst>
                <a:ext uri="{FF2B5EF4-FFF2-40B4-BE49-F238E27FC236}">
                  <a16:creationId xmlns:a16="http://schemas.microsoft.com/office/drawing/2014/main" id="{97C67ACE-773E-48F1-899F-F6DD155C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6E9DE2C0-CB5B-490B-8F27-2068B122526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14600"/>
            <a:ext cx="914400" cy="533400"/>
            <a:chOff x="2976" y="1584"/>
            <a:chExt cx="576" cy="336"/>
          </a:xfrm>
        </p:grpSpPr>
        <p:sp>
          <p:nvSpPr>
            <p:cNvPr id="53273" name="Rectangle 23">
              <a:extLst>
                <a:ext uri="{FF2B5EF4-FFF2-40B4-BE49-F238E27FC236}">
                  <a16:creationId xmlns:a16="http://schemas.microsoft.com/office/drawing/2014/main" id="{A596D3D7-9950-4CE2-9060-07E295F5D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274" name="Rectangle 24">
              <a:extLst>
                <a:ext uri="{FF2B5EF4-FFF2-40B4-BE49-F238E27FC236}">
                  <a16:creationId xmlns:a16="http://schemas.microsoft.com/office/drawing/2014/main" id="{3959313D-D0A3-4B66-AC74-095D4D7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3275" name="Rectangle 25">
              <a:extLst>
                <a:ext uri="{FF2B5EF4-FFF2-40B4-BE49-F238E27FC236}">
                  <a16:creationId xmlns:a16="http://schemas.microsoft.com/office/drawing/2014/main" id="{FF48A648-6992-4006-9A0D-A5B91E6C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4D90C024-D179-459F-B44D-1E46FFF1F740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514600"/>
            <a:ext cx="914400" cy="533400"/>
            <a:chOff x="3696" y="1584"/>
            <a:chExt cx="576" cy="336"/>
          </a:xfrm>
        </p:grpSpPr>
        <p:sp>
          <p:nvSpPr>
            <p:cNvPr id="53270" name="Rectangle 27">
              <a:extLst>
                <a:ext uri="{FF2B5EF4-FFF2-40B4-BE49-F238E27FC236}">
                  <a16:creationId xmlns:a16="http://schemas.microsoft.com/office/drawing/2014/main" id="{B602F97F-1A40-4C5B-93EA-1E996009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3271" name="Rectangle 28">
              <a:extLst>
                <a:ext uri="{FF2B5EF4-FFF2-40B4-BE49-F238E27FC236}">
                  <a16:creationId xmlns:a16="http://schemas.microsoft.com/office/drawing/2014/main" id="{2230EB8C-0444-4439-ABB8-7AB0E55D0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3272" name="Rectangle 29">
              <a:extLst>
                <a:ext uri="{FF2B5EF4-FFF2-40B4-BE49-F238E27FC236}">
                  <a16:creationId xmlns:a16="http://schemas.microsoft.com/office/drawing/2014/main" id="{DA711365-03B8-4572-8971-C6E83169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88FDC5C1-A67E-420B-9A0F-884C15AEA9F6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2514600"/>
            <a:ext cx="914400" cy="533400"/>
            <a:chOff x="5136" y="1584"/>
            <a:chExt cx="576" cy="336"/>
          </a:xfrm>
        </p:grpSpPr>
        <p:sp>
          <p:nvSpPr>
            <p:cNvPr id="53267" name="Rectangle 31">
              <a:extLst>
                <a:ext uri="{FF2B5EF4-FFF2-40B4-BE49-F238E27FC236}">
                  <a16:creationId xmlns:a16="http://schemas.microsoft.com/office/drawing/2014/main" id="{BA321238-BD58-4EE0-A758-6F7C945D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268" name="Rectangle 32">
              <a:extLst>
                <a:ext uri="{FF2B5EF4-FFF2-40B4-BE49-F238E27FC236}">
                  <a16:creationId xmlns:a16="http://schemas.microsoft.com/office/drawing/2014/main" id="{2AC4D3A2-BA60-4A25-9A7A-21B145AF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3269" name="Rectangle 33">
              <a:extLst>
                <a:ext uri="{FF2B5EF4-FFF2-40B4-BE49-F238E27FC236}">
                  <a16:creationId xmlns:a16="http://schemas.microsoft.com/office/drawing/2014/main" id="{23A7D5E8-873E-4153-A4EC-E5C11A35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621D2968-A392-49CF-ACD5-17798F498F1E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2514600"/>
            <a:ext cx="914400" cy="533400"/>
            <a:chOff x="4416" y="1584"/>
            <a:chExt cx="576" cy="336"/>
          </a:xfrm>
        </p:grpSpPr>
        <p:sp>
          <p:nvSpPr>
            <p:cNvPr id="53264" name="Rectangle 35">
              <a:extLst>
                <a:ext uri="{FF2B5EF4-FFF2-40B4-BE49-F238E27FC236}">
                  <a16:creationId xmlns:a16="http://schemas.microsoft.com/office/drawing/2014/main" id="{FFC78630-A397-4431-BBB2-594F84D54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3265" name="Rectangle 36">
              <a:extLst>
                <a:ext uri="{FF2B5EF4-FFF2-40B4-BE49-F238E27FC236}">
                  <a16:creationId xmlns:a16="http://schemas.microsoft.com/office/drawing/2014/main" id="{10C69F7C-E2DF-4A24-993A-1E9FC634A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3266" name="Rectangle 37">
              <a:extLst>
                <a:ext uri="{FF2B5EF4-FFF2-40B4-BE49-F238E27FC236}">
                  <a16:creationId xmlns:a16="http://schemas.microsoft.com/office/drawing/2014/main" id="{7AAA8C0C-5169-4EDA-A34F-C5BE54C65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sp>
        <p:nvSpPr>
          <p:cNvPr id="53262" name="Text Box 38">
            <a:extLst>
              <a:ext uri="{FF2B5EF4-FFF2-40B4-BE49-F238E27FC236}">
                <a16:creationId xmlns:a16="http://schemas.microsoft.com/office/drawing/2014/main" id="{845A8202-D324-481D-BCBA-56956324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6" y="1676400"/>
            <a:ext cx="444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Pass 3: Looking at last position.</a:t>
            </a:r>
          </a:p>
        </p:txBody>
      </p:sp>
      <p:sp>
        <p:nvSpPr>
          <p:cNvPr id="53263" name="Text Box 39">
            <a:extLst>
              <a:ext uri="{FF2B5EF4-FFF2-40B4-BE49-F238E27FC236}">
                <a16:creationId xmlns:a16="http://schemas.microsoft.com/office/drawing/2014/main" id="{80027C16-0AC3-4C3A-AEAD-100908B2C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657600"/>
            <a:ext cx="377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Place into appropriate pile.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675 0.427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0833 0.427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8333 0.338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20834 0.427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33334 0.338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9167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5 0.3388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0834 0.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518CE12-915D-468D-8914-1AADE55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A90C0B2F-E2E8-4532-809C-4C7D007B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9763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7076EC78-C135-40D4-8F11-77FF6B761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9" y="57197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0282CAF6-F9E2-4382-9EC8-EA56F827E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5719763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CD07BFC-664C-43A3-BBEF-2178E1F8A20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576763"/>
            <a:ext cx="914400" cy="533400"/>
            <a:chOff x="2592" y="3072"/>
            <a:chExt cx="576" cy="336"/>
          </a:xfrm>
        </p:grpSpPr>
        <p:sp>
          <p:nvSpPr>
            <p:cNvPr id="55333" name="Rectangle 7">
              <a:extLst>
                <a:ext uri="{FF2B5EF4-FFF2-40B4-BE49-F238E27FC236}">
                  <a16:creationId xmlns:a16="http://schemas.microsoft.com/office/drawing/2014/main" id="{12298D87-C173-466D-BC4C-4FCE2689B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5334" name="Rectangle 8">
              <a:extLst>
                <a:ext uri="{FF2B5EF4-FFF2-40B4-BE49-F238E27FC236}">
                  <a16:creationId xmlns:a16="http://schemas.microsoft.com/office/drawing/2014/main" id="{3F54264A-7D9C-443D-BADF-811D7A77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5335" name="Rectangle 9">
              <a:extLst>
                <a:ext uri="{FF2B5EF4-FFF2-40B4-BE49-F238E27FC236}">
                  <a16:creationId xmlns:a16="http://schemas.microsoft.com/office/drawing/2014/main" id="{572BE19B-98F9-4894-84B0-23A224DDE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84A00121-D843-480C-B3A0-A4152484346C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186363"/>
            <a:ext cx="914400" cy="533400"/>
            <a:chOff x="3984" y="3456"/>
            <a:chExt cx="576" cy="336"/>
          </a:xfrm>
        </p:grpSpPr>
        <p:sp>
          <p:nvSpPr>
            <p:cNvPr id="55330" name="Rectangle 11">
              <a:extLst>
                <a:ext uri="{FF2B5EF4-FFF2-40B4-BE49-F238E27FC236}">
                  <a16:creationId xmlns:a16="http://schemas.microsoft.com/office/drawing/2014/main" id="{478E0201-FBEE-4232-95F3-A196F3BC2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5331" name="Rectangle 12">
              <a:extLst>
                <a:ext uri="{FF2B5EF4-FFF2-40B4-BE49-F238E27FC236}">
                  <a16:creationId xmlns:a16="http://schemas.microsoft.com/office/drawing/2014/main" id="{A4D01FE6-B2EB-4E90-80D5-C7EDF14F1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5332" name="Rectangle 13">
              <a:extLst>
                <a:ext uri="{FF2B5EF4-FFF2-40B4-BE49-F238E27FC236}">
                  <a16:creationId xmlns:a16="http://schemas.microsoft.com/office/drawing/2014/main" id="{4D5E195A-C54F-4865-B281-D9ADEFD8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48854B9F-783E-421A-AD32-7E7B5AF95052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186363"/>
            <a:ext cx="914400" cy="533400"/>
            <a:chOff x="2592" y="3456"/>
            <a:chExt cx="576" cy="336"/>
          </a:xfrm>
        </p:grpSpPr>
        <p:sp>
          <p:nvSpPr>
            <p:cNvPr id="55327" name="Rectangle 15">
              <a:extLst>
                <a:ext uri="{FF2B5EF4-FFF2-40B4-BE49-F238E27FC236}">
                  <a16:creationId xmlns:a16="http://schemas.microsoft.com/office/drawing/2014/main" id="{C393A9B0-A09E-415B-B74F-E5E78B23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5328" name="Rectangle 16">
              <a:extLst>
                <a:ext uri="{FF2B5EF4-FFF2-40B4-BE49-F238E27FC236}">
                  <a16:creationId xmlns:a16="http://schemas.microsoft.com/office/drawing/2014/main" id="{D91C2C7A-238F-443C-865E-9340C198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5329" name="Rectangle 17">
              <a:extLst>
                <a:ext uri="{FF2B5EF4-FFF2-40B4-BE49-F238E27FC236}">
                  <a16:creationId xmlns:a16="http://schemas.microsoft.com/office/drawing/2014/main" id="{86D5DFA3-0CBE-4B93-9CAF-B340AB73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6A1ABF81-032A-4858-AE41-B2AD6A1E2A9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186363"/>
            <a:ext cx="914400" cy="533400"/>
            <a:chOff x="1056" y="3456"/>
            <a:chExt cx="576" cy="336"/>
          </a:xfrm>
        </p:grpSpPr>
        <p:sp>
          <p:nvSpPr>
            <p:cNvPr id="55324" name="Rectangle 19">
              <a:extLst>
                <a:ext uri="{FF2B5EF4-FFF2-40B4-BE49-F238E27FC236}">
                  <a16:creationId xmlns:a16="http://schemas.microsoft.com/office/drawing/2014/main" id="{3D3A2E26-462C-479F-9D47-041A64BF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5325" name="Rectangle 20">
              <a:extLst>
                <a:ext uri="{FF2B5EF4-FFF2-40B4-BE49-F238E27FC236}">
                  <a16:creationId xmlns:a16="http://schemas.microsoft.com/office/drawing/2014/main" id="{CC1C661A-B649-434D-998D-7E161A53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5326" name="Rectangle 21">
              <a:extLst>
                <a:ext uri="{FF2B5EF4-FFF2-40B4-BE49-F238E27FC236}">
                  <a16:creationId xmlns:a16="http://schemas.microsoft.com/office/drawing/2014/main" id="{4C521835-CA28-43D1-9BCE-8DCC7C404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56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8304E3DD-BDF0-49C3-BF34-06F33D5B270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576763"/>
            <a:ext cx="914400" cy="533400"/>
            <a:chOff x="1056" y="3072"/>
            <a:chExt cx="576" cy="336"/>
          </a:xfrm>
        </p:grpSpPr>
        <p:sp>
          <p:nvSpPr>
            <p:cNvPr id="55321" name="Rectangle 23">
              <a:extLst>
                <a:ext uri="{FF2B5EF4-FFF2-40B4-BE49-F238E27FC236}">
                  <a16:creationId xmlns:a16="http://schemas.microsoft.com/office/drawing/2014/main" id="{31426994-590D-4C23-B8DC-B10092BE5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5322" name="Rectangle 24">
              <a:extLst>
                <a:ext uri="{FF2B5EF4-FFF2-40B4-BE49-F238E27FC236}">
                  <a16:creationId xmlns:a16="http://schemas.microsoft.com/office/drawing/2014/main" id="{3CF1CF0D-BD48-4C49-9EFE-DB2638B1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5323" name="Rectangle 25">
              <a:extLst>
                <a:ext uri="{FF2B5EF4-FFF2-40B4-BE49-F238E27FC236}">
                  <a16:creationId xmlns:a16="http://schemas.microsoft.com/office/drawing/2014/main" id="{32F4EC7F-ED38-4115-BB72-07A7C9ED9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C66ACF11-58BA-4D63-A564-F670B9A8B0E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67163"/>
            <a:ext cx="914400" cy="533400"/>
            <a:chOff x="2592" y="2688"/>
            <a:chExt cx="576" cy="336"/>
          </a:xfrm>
        </p:grpSpPr>
        <p:sp>
          <p:nvSpPr>
            <p:cNvPr id="55318" name="Rectangle 27">
              <a:extLst>
                <a:ext uri="{FF2B5EF4-FFF2-40B4-BE49-F238E27FC236}">
                  <a16:creationId xmlns:a16="http://schemas.microsoft.com/office/drawing/2014/main" id="{533F111C-4F1D-4632-B99C-AFA8F92CF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88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5319" name="Rectangle 28">
              <a:extLst>
                <a:ext uri="{FF2B5EF4-FFF2-40B4-BE49-F238E27FC236}">
                  <a16:creationId xmlns:a16="http://schemas.microsoft.com/office/drawing/2014/main" id="{E593A375-3AAB-4B1D-8C36-3772F9EEB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88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5320" name="Rectangle 29">
              <a:extLst>
                <a:ext uri="{FF2B5EF4-FFF2-40B4-BE49-F238E27FC236}">
                  <a16:creationId xmlns:a16="http://schemas.microsoft.com/office/drawing/2014/main" id="{8C45C91F-DF2B-458E-A1FC-B6B290FAD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3F12ADF8-FEDD-435B-B6B4-F31EE795D87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7163"/>
            <a:ext cx="914400" cy="533400"/>
            <a:chOff x="1056" y="2688"/>
            <a:chExt cx="576" cy="336"/>
          </a:xfrm>
        </p:grpSpPr>
        <p:sp>
          <p:nvSpPr>
            <p:cNvPr id="55315" name="Rectangle 31">
              <a:extLst>
                <a:ext uri="{FF2B5EF4-FFF2-40B4-BE49-F238E27FC236}">
                  <a16:creationId xmlns:a16="http://schemas.microsoft.com/office/drawing/2014/main" id="{30D329F9-8B9D-42A6-8F5A-A1CDE5EAF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5316" name="Rectangle 32">
              <a:extLst>
                <a:ext uri="{FF2B5EF4-FFF2-40B4-BE49-F238E27FC236}">
                  <a16:creationId xmlns:a16="http://schemas.microsoft.com/office/drawing/2014/main" id="{AE5596EC-B30D-4F68-9BFD-3889B1BD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88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5317" name="Rectangle 33">
              <a:extLst>
                <a:ext uri="{FF2B5EF4-FFF2-40B4-BE49-F238E27FC236}">
                  <a16:creationId xmlns:a16="http://schemas.microsoft.com/office/drawing/2014/main" id="{1482C9B7-12CF-4C2A-8042-B5DB51BE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88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8674889A-302A-41E3-8FC8-8228442AC6D9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576763"/>
            <a:ext cx="914400" cy="533400"/>
            <a:chOff x="3984" y="3072"/>
            <a:chExt cx="576" cy="336"/>
          </a:xfrm>
        </p:grpSpPr>
        <p:sp>
          <p:nvSpPr>
            <p:cNvPr id="55312" name="Rectangle 35">
              <a:extLst>
                <a:ext uri="{FF2B5EF4-FFF2-40B4-BE49-F238E27FC236}">
                  <a16:creationId xmlns:a16="http://schemas.microsoft.com/office/drawing/2014/main" id="{579E5B35-8101-4966-AB76-00D96ED2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5313" name="Rectangle 36">
              <a:extLst>
                <a:ext uri="{FF2B5EF4-FFF2-40B4-BE49-F238E27FC236}">
                  <a16:creationId xmlns:a16="http://schemas.microsoft.com/office/drawing/2014/main" id="{6912DC52-51DE-4203-9989-BAAAD09F6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5314" name="Rectangle 37">
              <a:extLst>
                <a:ext uri="{FF2B5EF4-FFF2-40B4-BE49-F238E27FC236}">
                  <a16:creationId xmlns:a16="http://schemas.microsoft.com/office/drawing/2014/main" id="{EEA0B093-8B72-4FD2-8941-AF9F254C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sp>
        <p:nvSpPr>
          <p:cNvPr id="55310" name="Text Box 38">
            <a:extLst>
              <a:ext uri="{FF2B5EF4-FFF2-40B4-BE49-F238E27FC236}">
                <a16:creationId xmlns:a16="http://schemas.microsoft.com/office/drawing/2014/main" id="{14E8D8FF-3394-48A6-85AB-5AA18BC5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6" y="1676400"/>
            <a:ext cx="444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Pass 3: Looking at last position.</a:t>
            </a:r>
          </a:p>
        </p:txBody>
      </p:sp>
      <p:sp>
        <p:nvSpPr>
          <p:cNvPr id="55311" name="Text Box 39">
            <a:extLst>
              <a:ext uri="{FF2B5EF4-FFF2-40B4-BE49-F238E27FC236}">
                <a16:creationId xmlns:a16="http://schemas.microsoft.com/office/drawing/2014/main" id="{E0834DD2-DE5C-44DB-9A64-4CBABEDD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3357563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Join piles.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75 -0.4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-0.05 -0.3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75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-0.06667 -0.427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06667 -0.33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18333 -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75 -0.427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2 -0.338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B9F8F2F-EADA-4383-B119-8CF85CC5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4BBB3BB1-CC1A-4513-BF5B-2AF44D7ECBC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14600"/>
            <a:ext cx="914400" cy="533400"/>
            <a:chOff x="2976" y="1584"/>
            <a:chExt cx="576" cy="336"/>
          </a:xfrm>
        </p:grpSpPr>
        <p:sp>
          <p:nvSpPr>
            <p:cNvPr id="57377" name="Rectangle 4">
              <a:extLst>
                <a:ext uri="{FF2B5EF4-FFF2-40B4-BE49-F238E27FC236}">
                  <a16:creationId xmlns:a16="http://schemas.microsoft.com/office/drawing/2014/main" id="{69A22A02-319B-4DFC-9A55-5DD3B0C5A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7378" name="Rectangle 5">
              <a:extLst>
                <a:ext uri="{FF2B5EF4-FFF2-40B4-BE49-F238E27FC236}">
                  <a16:creationId xmlns:a16="http://schemas.microsoft.com/office/drawing/2014/main" id="{5AA2B33C-2CB4-4D98-A9C2-089A879F1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379" name="Rectangle 6">
              <a:extLst>
                <a:ext uri="{FF2B5EF4-FFF2-40B4-BE49-F238E27FC236}">
                  <a16:creationId xmlns:a16="http://schemas.microsoft.com/office/drawing/2014/main" id="{4804B630-6118-4E75-A4EB-8B0F159B2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57348" name="Group 7">
            <a:extLst>
              <a:ext uri="{FF2B5EF4-FFF2-40B4-BE49-F238E27FC236}">
                <a16:creationId xmlns:a16="http://schemas.microsoft.com/office/drawing/2014/main" id="{024849DD-6358-4EF6-9805-13C8324D0623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2514600"/>
            <a:ext cx="914400" cy="533400"/>
            <a:chOff x="4416" y="1584"/>
            <a:chExt cx="576" cy="336"/>
          </a:xfrm>
        </p:grpSpPr>
        <p:sp>
          <p:nvSpPr>
            <p:cNvPr id="57374" name="Rectangle 8">
              <a:extLst>
                <a:ext uri="{FF2B5EF4-FFF2-40B4-BE49-F238E27FC236}">
                  <a16:creationId xmlns:a16="http://schemas.microsoft.com/office/drawing/2014/main" id="{694DEF2A-9931-4193-B963-702789BF0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7375" name="Rectangle 9">
              <a:extLst>
                <a:ext uri="{FF2B5EF4-FFF2-40B4-BE49-F238E27FC236}">
                  <a16:creationId xmlns:a16="http://schemas.microsoft.com/office/drawing/2014/main" id="{7065F4C5-F55C-4AF0-B501-2C436C12F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376" name="Rectangle 10">
              <a:extLst>
                <a:ext uri="{FF2B5EF4-FFF2-40B4-BE49-F238E27FC236}">
                  <a16:creationId xmlns:a16="http://schemas.microsoft.com/office/drawing/2014/main" id="{E6ADDAD8-F357-4073-B371-6F2E336AE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57349" name="Group 11">
            <a:extLst>
              <a:ext uri="{FF2B5EF4-FFF2-40B4-BE49-F238E27FC236}">
                <a16:creationId xmlns:a16="http://schemas.microsoft.com/office/drawing/2014/main" id="{F38DA74E-4E4B-41C6-82C0-3046CEC4740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14600"/>
            <a:ext cx="914400" cy="533400"/>
            <a:chOff x="2256" y="1584"/>
            <a:chExt cx="576" cy="336"/>
          </a:xfrm>
        </p:grpSpPr>
        <p:sp>
          <p:nvSpPr>
            <p:cNvPr id="57371" name="Rectangle 12">
              <a:extLst>
                <a:ext uri="{FF2B5EF4-FFF2-40B4-BE49-F238E27FC236}">
                  <a16:creationId xmlns:a16="http://schemas.microsoft.com/office/drawing/2014/main" id="{0E1CFE2A-0B53-405D-B13C-1DF0DB47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7372" name="Rectangle 13">
              <a:extLst>
                <a:ext uri="{FF2B5EF4-FFF2-40B4-BE49-F238E27FC236}">
                  <a16:creationId xmlns:a16="http://schemas.microsoft.com/office/drawing/2014/main" id="{185E094E-8EE3-4FBC-AB20-D23FFCB85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373" name="Rectangle 14">
              <a:extLst>
                <a:ext uri="{FF2B5EF4-FFF2-40B4-BE49-F238E27FC236}">
                  <a16:creationId xmlns:a16="http://schemas.microsoft.com/office/drawing/2014/main" id="{1FA59FD3-7832-4204-BB39-7C9FD0FC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57350" name="Group 15">
            <a:extLst>
              <a:ext uri="{FF2B5EF4-FFF2-40B4-BE49-F238E27FC236}">
                <a16:creationId xmlns:a16="http://schemas.microsoft.com/office/drawing/2014/main" id="{AA373327-27B3-49D6-8D10-B03C460F5EE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914400" cy="533400"/>
            <a:chOff x="96" y="1584"/>
            <a:chExt cx="576" cy="336"/>
          </a:xfrm>
        </p:grpSpPr>
        <p:sp>
          <p:nvSpPr>
            <p:cNvPr id="57368" name="Rectangle 16">
              <a:extLst>
                <a:ext uri="{FF2B5EF4-FFF2-40B4-BE49-F238E27FC236}">
                  <a16:creationId xmlns:a16="http://schemas.microsoft.com/office/drawing/2014/main" id="{8C39D55C-AFBC-4C21-B192-3D50880D9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369" name="Rectangle 17">
              <a:extLst>
                <a:ext uri="{FF2B5EF4-FFF2-40B4-BE49-F238E27FC236}">
                  <a16:creationId xmlns:a16="http://schemas.microsoft.com/office/drawing/2014/main" id="{FC325D63-7B12-4FEE-868F-86E6A293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370" name="Rectangle 18">
              <a:extLst>
                <a:ext uri="{FF2B5EF4-FFF2-40B4-BE49-F238E27FC236}">
                  <a16:creationId xmlns:a16="http://schemas.microsoft.com/office/drawing/2014/main" id="{0174C89F-4CB3-4459-A652-719260D2B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57351" name="Group 19">
            <a:extLst>
              <a:ext uri="{FF2B5EF4-FFF2-40B4-BE49-F238E27FC236}">
                <a16:creationId xmlns:a16="http://schemas.microsoft.com/office/drawing/2014/main" id="{649FCEA7-0BF3-4C7B-A2DF-7CE2A048D06E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14600"/>
            <a:ext cx="914400" cy="533400"/>
            <a:chOff x="816" y="1584"/>
            <a:chExt cx="576" cy="336"/>
          </a:xfrm>
        </p:grpSpPr>
        <p:sp>
          <p:nvSpPr>
            <p:cNvPr id="57365" name="Rectangle 20">
              <a:extLst>
                <a:ext uri="{FF2B5EF4-FFF2-40B4-BE49-F238E27FC236}">
                  <a16:creationId xmlns:a16="http://schemas.microsoft.com/office/drawing/2014/main" id="{432CD208-E194-445E-978A-22542E2F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366" name="Rectangle 21">
              <a:extLst>
                <a:ext uri="{FF2B5EF4-FFF2-40B4-BE49-F238E27FC236}">
                  <a16:creationId xmlns:a16="http://schemas.microsoft.com/office/drawing/2014/main" id="{D9ADB767-FB13-49AB-BCBC-BCC214ED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7367" name="Rectangle 22">
              <a:extLst>
                <a:ext uri="{FF2B5EF4-FFF2-40B4-BE49-F238E27FC236}">
                  <a16:creationId xmlns:a16="http://schemas.microsoft.com/office/drawing/2014/main" id="{D7FA1676-1C3E-45DA-BA92-D96DB9FAD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57352" name="Group 23">
            <a:extLst>
              <a:ext uri="{FF2B5EF4-FFF2-40B4-BE49-F238E27FC236}">
                <a16:creationId xmlns:a16="http://schemas.microsoft.com/office/drawing/2014/main" id="{AD9EC5EF-0D51-491B-9763-9AB5344984F5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514600"/>
            <a:ext cx="914400" cy="533400"/>
            <a:chOff x="3696" y="1584"/>
            <a:chExt cx="576" cy="336"/>
          </a:xfrm>
        </p:grpSpPr>
        <p:sp>
          <p:nvSpPr>
            <p:cNvPr id="57362" name="Rectangle 24">
              <a:extLst>
                <a:ext uri="{FF2B5EF4-FFF2-40B4-BE49-F238E27FC236}">
                  <a16:creationId xmlns:a16="http://schemas.microsoft.com/office/drawing/2014/main" id="{80CE476C-5FBC-4D99-822E-5DCF310B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7363" name="Rectangle 25">
              <a:extLst>
                <a:ext uri="{FF2B5EF4-FFF2-40B4-BE49-F238E27FC236}">
                  <a16:creationId xmlns:a16="http://schemas.microsoft.com/office/drawing/2014/main" id="{878C85F9-81CC-4A19-AD5F-30ECFA85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7364" name="Rectangle 26">
              <a:extLst>
                <a:ext uri="{FF2B5EF4-FFF2-40B4-BE49-F238E27FC236}">
                  <a16:creationId xmlns:a16="http://schemas.microsoft.com/office/drawing/2014/main" id="{ED1905C0-58D4-46DF-B334-F79DB698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57353" name="Group 27">
            <a:extLst>
              <a:ext uri="{FF2B5EF4-FFF2-40B4-BE49-F238E27FC236}">
                <a16:creationId xmlns:a16="http://schemas.microsoft.com/office/drawing/2014/main" id="{C3C3CFE2-E6BE-43EE-B529-397B6E04DAA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14600"/>
            <a:ext cx="914400" cy="533400"/>
            <a:chOff x="1536" y="1584"/>
            <a:chExt cx="576" cy="336"/>
          </a:xfrm>
        </p:grpSpPr>
        <p:sp>
          <p:nvSpPr>
            <p:cNvPr id="57359" name="Rectangle 28">
              <a:extLst>
                <a:ext uri="{FF2B5EF4-FFF2-40B4-BE49-F238E27FC236}">
                  <a16:creationId xmlns:a16="http://schemas.microsoft.com/office/drawing/2014/main" id="{18A0B4DE-EF24-445F-96E2-2AE82B58F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360" name="Rectangle 29">
              <a:extLst>
                <a:ext uri="{FF2B5EF4-FFF2-40B4-BE49-F238E27FC236}">
                  <a16:creationId xmlns:a16="http://schemas.microsoft.com/office/drawing/2014/main" id="{72AF56F7-5580-406F-A312-BF60F3CB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7361" name="Rectangle 30">
              <a:extLst>
                <a:ext uri="{FF2B5EF4-FFF2-40B4-BE49-F238E27FC236}">
                  <a16:creationId xmlns:a16="http://schemas.microsoft.com/office/drawing/2014/main" id="{805F3CB5-70AF-48EF-B33B-80BA3486E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57354" name="Group 31">
            <a:extLst>
              <a:ext uri="{FF2B5EF4-FFF2-40B4-BE49-F238E27FC236}">
                <a16:creationId xmlns:a16="http://schemas.microsoft.com/office/drawing/2014/main" id="{C3E00EC4-F454-4E92-8648-9F2D2D6C9331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2514600"/>
            <a:ext cx="914400" cy="533400"/>
            <a:chOff x="5136" y="1584"/>
            <a:chExt cx="576" cy="336"/>
          </a:xfrm>
        </p:grpSpPr>
        <p:sp>
          <p:nvSpPr>
            <p:cNvPr id="57356" name="Rectangle 32">
              <a:extLst>
                <a:ext uri="{FF2B5EF4-FFF2-40B4-BE49-F238E27FC236}">
                  <a16:creationId xmlns:a16="http://schemas.microsoft.com/office/drawing/2014/main" id="{DEB448F8-31C5-4465-884A-5F9AA47FB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7357" name="Rectangle 33">
              <a:extLst>
                <a:ext uri="{FF2B5EF4-FFF2-40B4-BE49-F238E27FC236}">
                  <a16:creationId xmlns:a16="http://schemas.microsoft.com/office/drawing/2014/main" id="{D4326C49-2901-464D-84CD-B6CBF2BB1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7358" name="Rectangle 34">
              <a:extLst>
                <a:ext uri="{FF2B5EF4-FFF2-40B4-BE49-F238E27FC236}">
                  <a16:creationId xmlns:a16="http://schemas.microsoft.com/office/drawing/2014/main" id="{4E2BF166-3403-49B6-8A26-4BDB9979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584"/>
              <a:ext cx="19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sp>
        <p:nvSpPr>
          <p:cNvPr id="57355" name="Text Box 35">
            <a:extLst>
              <a:ext uri="{FF2B5EF4-FFF2-40B4-BE49-F238E27FC236}">
                <a16:creationId xmlns:a16="http://schemas.microsoft.com/office/drawing/2014/main" id="{A37575B8-818E-4EC7-90AD-3825BEE52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1676400"/>
            <a:ext cx="234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Result is sorted.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DC8942A-02C3-4DC7-9566-F13D87F8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1149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Radix Sort Example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9CF5C5D9-E91E-4211-849A-D35E025A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04950"/>
            <a:ext cx="685800" cy="3276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1</a:t>
            </a:r>
            <a:r>
              <a:rPr lang="en-US" altLang="ko-KR">
                <a:solidFill>
                  <a:srgbClr val="CC3300"/>
                </a:solidFill>
              </a:rPr>
              <a:t>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3</a:t>
            </a:r>
            <a:r>
              <a:rPr lang="en-US" altLang="ko-KR">
                <a:solidFill>
                  <a:srgbClr val="CC3300"/>
                </a:solidFill>
              </a:rPr>
              <a:t>0</a:t>
            </a:r>
            <a:endParaRPr lang="en-US" altLang="ko-KR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2</a:t>
            </a:r>
            <a:r>
              <a:rPr lang="en-US" altLang="ko-KR">
                <a:solidFill>
                  <a:srgbClr val="CC3300"/>
                </a:solidFill>
              </a:rPr>
              <a:t>8</a:t>
            </a:r>
            <a:endParaRPr lang="en-US" altLang="ko-KR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5</a:t>
            </a:r>
            <a:r>
              <a:rPr lang="en-US" altLang="ko-KR">
                <a:solidFill>
                  <a:srgbClr val="CC3300"/>
                </a:solidFill>
              </a:rPr>
              <a:t>6</a:t>
            </a:r>
            <a:endParaRPr lang="en-US" altLang="ko-KR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3</a:t>
            </a:r>
            <a:r>
              <a:rPr lang="en-US" altLang="ko-KR">
                <a:solidFill>
                  <a:srgbClr val="CC3300"/>
                </a:solidFill>
              </a:rPr>
              <a:t>6</a:t>
            </a:r>
          </a:p>
        </p:txBody>
      </p:sp>
      <p:sp>
        <p:nvSpPr>
          <p:cNvPr id="638980" name="Rectangle 4">
            <a:extLst>
              <a:ext uri="{FF2B5EF4-FFF2-40B4-BE49-F238E27FC236}">
                <a16:creationId xmlns:a16="http://schemas.microsoft.com/office/drawing/2014/main" id="{8FC00601-7EFD-4B41-84B6-7D047472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504950"/>
            <a:ext cx="7239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3200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38981" name="Rectangle 5">
            <a:extLst>
              <a:ext uri="{FF2B5EF4-FFF2-40B4-BE49-F238E27FC236}">
                <a16:creationId xmlns:a16="http://schemas.microsoft.com/office/drawing/2014/main" id="{EF862C76-B654-4B8C-B555-ADBC9D48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1428750"/>
            <a:ext cx="60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56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30 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13893F26-FB30-440A-84E9-FC0162C1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4835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     Radix Bins    0     1     2     3     4     5     6     7     8     9  </a:t>
            </a:r>
          </a:p>
        </p:txBody>
      </p:sp>
      <p:sp>
        <p:nvSpPr>
          <p:cNvPr id="638983" name="Text Box 7">
            <a:extLst>
              <a:ext uri="{FF2B5EF4-FFF2-40B4-BE49-F238E27FC236}">
                <a16:creationId xmlns:a16="http://schemas.microsoft.com/office/drawing/2014/main" id="{A49E1D78-3918-4587-A9C1-3BBA8D4B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010151"/>
            <a:ext cx="70485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        3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latinLnBrk="0" hangingPunct="1"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                3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                1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                5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         2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                                         </a:t>
            </a:r>
          </a:p>
        </p:txBody>
      </p:sp>
      <p:sp>
        <p:nvSpPr>
          <p:cNvPr id="638984" name="Text Box 8">
            <a:extLst>
              <a:ext uri="{FF2B5EF4-FFF2-40B4-BE49-F238E27FC236}">
                <a16:creationId xmlns:a16="http://schemas.microsoft.com/office/drawing/2014/main" id="{0C3535DC-7164-41B7-A66F-7F2504F1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010151"/>
            <a:ext cx="7086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3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  <a:endParaRPr lang="en-US" altLang="ko-KR">
              <a:solidFill>
                <a:srgbClr val="CC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latinLnBrk="0" hangingPunct="1">
              <a:buFontTx/>
              <a:buNone/>
            </a:pP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2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8   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0          </a:t>
            </a:r>
            <a:r>
              <a:rPr lang="en-US" altLang="ko-KR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38985" name="Rectangle 9">
            <a:extLst>
              <a:ext uri="{FF2B5EF4-FFF2-40B4-BE49-F238E27FC236}">
                <a16:creationId xmlns:a16="http://schemas.microsoft.com/office/drawing/2014/main" id="{778301C7-9759-4F16-B2DE-A7627DEC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504950"/>
            <a:ext cx="685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56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38986" name="Rectangle 10">
            <a:extLst>
              <a:ext uri="{FF2B5EF4-FFF2-40B4-BE49-F238E27FC236}">
                <a16:creationId xmlns:a16="http://schemas.microsoft.com/office/drawing/2014/main" id="{2B64C326-82D5-4010-83C3-AE32A873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04950"/>
            <a:ext cx="6858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  <a:endParaRPr lang="en-US" altLang="ko-KR" sz="3200">
              <a:solidFill>
                <a:srgbClr val="CC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56</a:t>
            </a:r>
          </a:p>
          <a:p>
            <a:pPr eaLnBrk="1" latinLnBrk="0" hangingPunct="1">
              <a:buFontTx/>
              <a:buNone/>
            </a:pP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  <a:p>
            <a:pPr eaLnBrk="1" latinLnBrk="0" hangingPunct="1">
              <a:buFontTx/>
              <a:buNone/>
            </a:pPr>
            <a:endParaRPr lang="en-US" altLang="ko-KR" sz="3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autoUpdateAnimBg="0"/>
      <p:bldP spid="638980" grpId="0" autoUpdateAnimBg="0"/>
      <p:bldP spid="638981" grpId="0" autoUpdateAnimBg="0"/>
      <p:bldP spid="638983" grpId="0" autoUpdateAnimBg="0"/>
      <p:bldP spid="638984" grpId="0" autoUpdateAnimBg="0"/>
      <p:bldP spid="638985" grpId="0" autoUpdateAnimBg="0"/>
      <p:bldP spid="6389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CB1044B-1D5D-4CA4-BF40-59D21AED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Radix Sort Example</a:t>
            </a:r>
          </a:p>
        </p:txBody>
      </p:sp>
      <p:pic>
        <p:nvPicPr>
          <p:cNvPr id="61443" name="Picture 3" descr="fig8-3">
            <a:extLst>
              <a:ext uri="{FF2B5EF4-FFF2-40B4-BE49-F238E27FC236}">
                <a16:creationId xmlns:a16="http://schemas.microsoft.com/office/drawing/2014/main" id="{DAD2A5C2-7B9A-4694-9EB1-B25C71688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8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1" y="1143001"/>
            <a:ext cx="8893175" cy="3457575"/>
          </a:xfrm>
          <a:noFill/>
        </p:spPr>
      </p:pic>
      <p:pic>
        <p:nvPicPr>
          <p:cNvPr id="61444" name="Picture 4" descr="radix_sort">
            <a:extLst>
              <a:ext uri="{FF2B5EF4-FFF2-40B4-BE49-F238E27FC236}">
                <a16:creationId xmlns:a16="http://schemas.microsoft.com/office/drawing/2014/main" id="{340BB991-22CF-47BB-8C46-0ABA259B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354513"/>
            <a:ext cx="8915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5">
            <a:extLst>
              <a:ext uri="{FF2B5EF4-FFF2-40B4-BE49-F238E27FC236}">
                <a16:creationId xmlns:a16="http://schemas.microsoft.com/office/drawing/2014/main" id="{6CA71A4C-BC18-47AC-B2AA-1F093ABB5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4583113"/>
            <a:ext cx="19812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標楷體" pitchFamily="65" charset="-128"/>
              </a:rPr>
              <a:t>d digits in total</a:t>
            </a:r>
          </a:p>
        </p:txBody>
      </p:sp>
      <p:sp>
        <p:nvSpPr>
          <p:cNvPr id="61446" name="Freeform 6">
            <a:extLst>
              <a:ext uri="{FF2B5EF4-FFF2-40B4-BE49-F238E27FC236}">
                <a16:creationId xmlns:a16="http://schemas.microsoft.com/office/drawing/2014/main" id="{B4E6CD18-B875-4A4C-92C7-DC1BF0C64336}"/>
              </a:ext>
            </a:extLst>
          </p:cNvPr>
          <p:cNvSpPr>
            <a:spLocks/>
          </p:cNvSpPr>
          <p:nvPr/>
        </p:nvSpPr>
        <p:spPr bwMode="auto">
          <a:xfrm>
            <a:off x="4911725" y="4354513"/>
            <a:ext cx="1143000" cy="228600"/>
          </a:xfrm>
          <a:custGeom>
            <a:avLst/>
            <a:gdLst>
              <a:gd name="T0" fmla="*/ 1143000 w 720"/>
              <a:gd name="T1" fmla="*/ 228600 h 144"/>
              <a:gd name="T2" fmla="*/ 381000 w 720"/>
              <a:gd name="T3" fmla="*/ 0 h 144"/>
              <a:gd name="T4" fmla="*/ 0 w 720"/>
              <a:gd name="T5" fmla="*/ 228600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720" y="144"/>
                </a:moveTo>
                <a:cubicBezTo>
                  <a:pt x="540" y="72"/>
                  <a:pt x="360" y="0"/>
                  <a:pt x="240" y="0"/>
                </a:cubicBezTo>
                <a:cubicBezTo>
                  <a:pt x="120" y="0"/>
                  <a:pt x="60" y="72"/>
                  <a:pt x="0" y="144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CB1044B-1D5D-4CA4-BF40-59D21AED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Tree?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5E05E1-A26C-4B63-BB55-1886CDF0532A}"/>
              </a:ext>
            </a:extLst>
          </p:cNvPr>
          <p:cNvSpPr txBox="1">
            <a:spLocks/>
          </p:cNvSpPr>
          <p:nvPr/>
        </p:nvSpPr>
        <p:spPr>
          <a:xfrm>
            <a:off x="899160" y="1105989"/>
            <a:ext cx="10515600" cy="1675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1) </a:t>
            </a:r>
            <a:r>
              <a:rPr lang="ko-KR" altLang="en-US" sz="1600" dirty="0"/>
              <a:t>선형구조</a:t>
            </a:r>
          </a:p>
          <a:p>
            <a:r>
              <a:rPr lang="ko-KR" altLang="en-US" sz="1600" dirty="0"/>
              <a:t>① 자료들 간의 앞뒤 관계가 </a:t>
            </a:r>
            <a:r>
              <a:rPr lang="en-US" altLang="ko-KR" sz="1600" dirty="0"/>
              <a:t>1:1</a:t>
            </a:r>
            <a:r>
              <a:rPr lang="ko-KR" altLang="en-US" sz="1600" dirty="0"/>
              <a:t>의 선형관계</a:t>
            </a:r>
          </a:p>
          <a:p>
            <a:r>
              <a:rPr lang="ko-KR" altLang="en-US" sz="1600" dirty="0"/>
              <a:t>② 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연결리스트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스택</a:t>
            </a:r>
            <a:r>
              <a:rPr lang="en-US" altLang="ko-KR" sz="1600" dirty="0"/>
              <a:t>, </a:t>
            </a:r>
            <a:r>
              <a:rPr lang="ko-KR" altLang="en-US" sz="1600" dirty="0"/>
              <a:t>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덱</a:t>
            </a:r>
            <a:r>
              <a:rPr lang="ko-KR" altLang="en-US" sz="1600" dirty="0"/>
              <a:t> 등</a:t>
            </a:r>
          </a:p>
          <a:p>
            <a:endParaRPr lang="ko-KR" altLang="en-US" sz="1600" dirty="0"/>
          </a:p>
          <a:p>
            <a:r>
              <a:rPr lang="en-US" altLang="ko-KR" sz="1600" dirty="0"/>
              <a:t>2) </a:t>
            </a:r>
            <a:r>
              <a:rPr lang="ko-KR" altLang="en-US" sz="1600" dirty="0"/>
              <a:t>비선형구조</a:t>
            </a:r>
          </a:p>
          <a:p>
            <a:r>
              <a:rPr lang="ko-KR" altLang="en-US" sz="1600" dirty="0"/>
              <a:t>① 자료들 간의 앞뒤 관계가 </a:t>
            </a:r>
            <a:r>
              <a:rPr lang="en-US" altLang="ko-KR" sz="1600" dirty="0"/>
              <a:t>1:n, </a:t>
            </a:r>
            <a:r>
              <a:rPr lang="ko-KR" altLang="en-US" sz="1600" dirty="0"/>
              <a:t>또는 </a:t>
            </a:r>
            <a:r>
              <a:rPr lang="en-US" altLang="ko-KR" sz="1600" dirty="0"/>
              <a:t>n:n </a:t>
            </a:r>
            <a:r>
              <a:rPr lang="ko-KR" altLang="en-US" sz="1600" dirty="0"/>
              <a:t>의 관계</a:t>
            </a:r>
          </a:p>
          <a:p>
            <a:r>
              <a:rPr lang="ko-KR" altLang="en-US" sz="1600" dirty="0"/>
              <a:t>② 트리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 등</a:t>
            </a:r>
            <a:endParaRPr lang="en-US" altLang="ko-KR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6F992C-546E-477B-A3C2-E9F81FC010D0}"/>
              </a:ext>
            </a:extLst>
          </p:cNvPr>
          <p:cNvSpPr/>
          <p:nvPr/>
        </p:nvSpPr>
        <p:spPr>
          <a:xfrm>
            <a:off x="5704596" y="133266"/>
            <a:ext cx="2871728" cy="23600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3B8E10-9380-43A2-B4C6-39502B5F7905}"/>
              </a:ext>
            </a:extLst>
          </p:cNvPr>
          <p:cNvSpPr/>
          <p:nvPr/>
        </p:nvSpPr>
        <p:spPr>
          <a:xfrm>
            <a:off x="6368872" y="1055818"/>
            <a:ext cx="1593051" cy="13092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941DA-D383-4366-89CE-1E5D8591AF89}"/>
              </a:ext>
            </a:extLst>
          </p:cNvPr>
          <p:cNvSpPr txBox="1"/>
          <p:nvPr/>
        </p:nvSpPr>
        <p:spPr>
          <a:xfrm>
            <a:off x="6692957" y="158988"/>
            <a:ext cx="112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E3B77-B708-43E8-93AB-49C3FD5282F7}"/>
              </a:ext>
            </a:extLst>
          </p:cNvPr>
          <p:cNvSpPr txBox="1"/>
          <p:nvPr/>
        </p:nvSpPr>
        <p:spPr>
          <a:xfrm>
            <a:off x="6816706" y="1205359"/>
            <a:ext cx="76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4B7DA9-759C-48D1-B490-E4FF3EF7B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8994"/>
              </p:ext>
            </p:extLst>
          </p:nvPr>
        </p:nvGraphicFramePr>
        <p:xfrm>
          <a:off x="486754" y="6232852"/>
          <a:ext cx="57563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394">
                  <a:extLst>
                    <a:ext uri="{9D8B030D-6E8A-4147-A177-3AD203B41FA5}">
                      <a16:colId xmlns:a16="http://schemas.microsoft.com/office/drawing/2014/main" val="2910518610"/>
                    </a:ext>
                  </a:extLst>
                </a:gridCol>
                <a:gridCol w="959394">
                  <a:extLst>
                    <a:ext uri="{9D8B030D-6E8A-4147-A177-3AD203B41FA5}">
                      <a16:colId xmlns:a16="http://schemas.microsoft.com/office/drawing/2014/main" val="1871683514"/>
                    </a:ext>
                  </a:extLst>
                </a:gridCol>
                <a:gridCol w="959394">
                  <a:extLst>
                    <a:ext uri="{9D8B030D-6E8A-4147-A177-3AD203B41FA5}">
                      <a16:colId xmlns:a16="http://schemas.microsoft.com/office/drawing/2014/main" val="3743300283"/>
                    </a:ext>
                  </a:extLst>
                </a:gridCol>
                <a:gridCol w="959394">
                  <a:extLst>
                    <a:ext uri="{9D8B030D-6E8A-4147-A177-3AD203B41FA5}">
                      <a16:colId xmlns:a16="http://schemas.microsoft.com/office/drawing/2014/main" val="544910814"/>
                    </a:ext>
                  </a:extLst>
                </a:gridCol>
                <a:gridCol w="959394">
                  <a:extLst>
                    <a:ext uri="{9D8B030D-6E8A-4147-A177-3AD203B41FA5}">
                      <a16:colId xmlns:a16="http://schemas.microsoft.com/office/drawing/2014/main" val="616486722"/>
                    </a:ext>
                  </a:extLst>
                </a:gridCol>
                <a:gridCol w="959394">
                  <a:extLst>
                    <a:ext uri="{9D8B030D-6E8A-4147-A177-3AD203B41FA5}">
                      <a16:colId xmlns:a16="http://schemas.microsoft.com/office/drawing/2014/main" val="2495360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root</a:t>
                      </a:r>
                      <a:r>
                        <a:rPr lang="ko-KR" altLang="en-US" sz="1100" dirty="0"/>
                        <a:t>의</a:t>
                      </a:r>
                      <a:r>
                        <a:rPr lang="en-US" altLang="ko-KR" sz="1100" dirty="0"/>
                        <a:t>left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root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right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808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321639-7B23-4FC5-B2CD-2D005B93C0F3}"/>
              </a:ext>
            </a:extLst>
          </p:cNvPr>
          <p:cNvSpPr txBox="1"/>
          <p:nvPr/>
        </p:nvSpPr>
        <p:spPr>
          <a:xfrm>
            <a:off x="838200" y="5913929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0          1          2          3          4           5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EAACA-C787-4122-A5DA-5C73C1DED88B}"/>
              </a:ext>
            </a:extLst>
          </p:cNvPr>
          <p:cNvSpPr txBox="1"/>
          <p:nvPr/>
        </p:nvSpPr>
        <p:spPr>
          <a:xfrm flipH="1">
            <a:off x="6243118" y="6232852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이진트리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 구현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9961FC5-C5BE-4F29-B719-05D3FB38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3" y="2987039"/>
            <a:ext cx="8643937" cy="14351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/>
              <a:t>Tree</a:t>
            </a:r>
          </a:p>
          <a:p>
            <a:pPr lvl="1" eaLnBrk="1" hangingPunct="1"/>
            <a:r>
              <a:rPr lang="en-US" altLang="ko-KR" sz="1800" dirty="0"/>
              <a:t>Single parent, multiple children</a:t>
            </a:r>
          </a:p>
          <a:p>
            <a:pPr eaLnBrk="1" hangingPunct="1"/>
            <a:r>
              <a:rPr lang="en-US" altLang="ko-KR" sz="2000" dirty="0"/>
              <a:t>Binary tree</a:t>
            </a:r>
          </a:p>
          <a:p>
            <a:pPr lvl="1" eaLnBrk="1" hangingPunct="1"/>
            <a:r>
              <a:rPr lang="en-US" altLang="ko-KR" sz="1800" dirty="0"/>
              <a:t>Tree with 0–2 children per node</a:t>
            </a:r>
          </a:p>
        </p:txBody>
      </p:sp>
      <p:grpSp>
        <p:nvGrpSpPr>
          <p:cNvPr id="21" name="Group 3">
            <a:extLst>
              <a:ext uri="{FF2B5EF4-FFF2-40B4-BE49-F238E27FC236}">
                <a16:creationId xmlns:a16="http://schemas.microsoft.com/office/drawing/2014/main" id="{81E74E09-9229-4884-B563-8DB91EABD7CA}"/>
              </a:ext>
            </a:extLst>
          </p:cNvPr>
          <p:cNvGrpSpPr>
            <a:grpSpLocks/>
          </p:cNvGrpSpPr>
          <p:nvPr/>
        </p:nvGrpSpPr>
        <p:grpSpPr bwMode="auto">
          <a:xfrm>
            <a:off x="4474139" y="3068124"/>
            <a:ext cx="6677978" cy="2029646"/>
            <a:chOff x="480" y="2432"/>
            <a:chExt cx="4752" cy="1200"/>
          </a:xfrm>
        </p:grpSpPr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C03484EB-4BB5-4FC4-874B-02F0E76F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3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BFD2A045-C397-4C13-B985-9B38C4A92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60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1DEDC264-8682-493E-B9AA-27D8CD45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60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66428978-BAE7-45F5-A876-EE997AF45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16ED01A2-A428-47B1-B315-25F083AA2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1A777963-8861-49E1-8320-732E84369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E8560727-96AA-4275-B3DE-0B71D2F1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cxnSp>
          <p:nvCxnSpPr>
            <p:cNvPr id="29" name="AutoShape 11">
              <a:extLst>
                <a:ext uri="{FF2B5EF4-FFF2-40B4-BE49-F238E27FC236}">
                  <a16:creationId xmlns:a16="http://schemas.microsoft.com/office/drawing/2014/main" id="{297A49D1-BDF6-4FD6-99EB-898CCFE72B35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3264" y="3218"/>
              <a:ext cx="288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2">
              <a:extLst>
                <a:ext uri="{FF2B5EF4-FFF2-40B4-BE49-F238E27FC236}">
                  <a16:creationId xmlns:a16="http://schemas.microsoft.com/office/drawing/2014/main" id="{D12CC75A-BC42-4ADD-9D5A-17B0D977366B}"/>
                </a:ext>
              </a:extLst>
            </p:cNvPr>
            <p:cNvCxnSpPr>
              <a:cxnSpLocks noChangeShapeType="1"/>
              <a:stCxn id="23" idx="4"/>
              <a:endCxn id="26" idx="0"/>
            </p:cNvCxnSpPr>
            <p:nvPr/>
          </p:nvCxnSpPr>
          <p:spPr bwMode="auto">
            <a:xfrm>
              <a:off x="3552" y="3218"/>
              <a:ext cx="288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3">
              <a:extLst>
                <a:ext uri="{FF2B5EF4-FFF2-40B4-BE49-F238E27FC236}">
                  <a16:creationId xmlns:a16="http://schemas.microsoft.com/office/drawing/2014/main" id="{730CACDD-449D-47F2-A8B5-57CA982803E7}"/>
                </a:ext>
              </a:extLst>
            </p:cNvPr>
            <p:cNvCxnSpPr>
              <a:cxnSpLocks noChangeShapeType="1"/>
              <a:stCxn id="24" idx="4"/>
              <a:endCxn id="27" idx="0"/>
            </p:cNvCxnSpPr>
            <p:nvPr/>
          </p:nvCxnSpPr>
          <p:spPr bwMode="auto">
            <a:xfrm flipH="1">
              <a:off x="4416" y="3218"/>
              <a:ext cx="288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4">
              <a:extLst>
                <a:ext uri="{FF2B5EF4-FFF2-40B4-BE49-F238E27FC236}">
                  <a16:creationId xmlns:a16="http://schemas.microsoft.com/office/drawing/2014/main" id="{1269FD8E-BA66-4E0B-90DF-3041EA13334F}"/>
                </a:ext>
              </a:extLst>
            </p:cNvPr>
            <p:cNvCxnSpPr>
              <a:cxnSpLocks noChangeShapeType="1"/>
              <a:stCxn id="24" idx="4"/>
              <a:endCxn id="28" idx="0"/>
            </p:cNvCxnSpPr>
            <p:nvPr/>
          </p:nvCxnSpPr>
          <p:spPr bwMode="auto">
            <a:xfrm>
              <a:off x="4704" y="3218"/>
              <a:ext cx="288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5">
              <a:extLst>
                <a:ext uri="{FF2B5EF4-FFF2-40B4-BE49-F238E27FC236}">
                  <a16:creationId xmlns:a16="http://schemas.microsoft.com/office/drawing/2014/main" id="{F33C574D-50BC-4128-849E-3EB7F0D9075E}"/>
                </a:ext>
              </a:extLst>
            </p:cNvPr>
            <p:cNvCxnSpPr>
              <a:cxnSpLocks noChangeShapeType="1"/>
              <a:stCxn id="22" idx="4"/>
              <a:endCxn id="24" idx="0"/>
            </p:cNvCxnSpPr>
            <p:nvPr/>
          </p:nvCxnSpPr>
          <p:spPr bwMode="auto">
            <a:xfrm>
              <a:off x="4128" y="2690"/>
              <a:ext cx="576" cy="252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6">
              <a:extLst>
                <a:ext uri="{FF2B5EF4-FFF2-40B4-BE49-F238E27FC236}">
                  <a16:creationId xmlns:a16="http://schemas.microsoft.com/office/drawing/2014/main" id="{50386D43-F381-4B0B-8FFC-66324AF64C91}"/>
                </a:ext>
              </a:extLst>
            </p:cNvPr>
            <p:cNvCxnSpPr>
              <a:cxnSpLocks noChangeShapeType="1"/>
              <a:stCxn id="22" idx="4"/>
              <a:endCxn id="23" idx="0"/>
            </p:cNvCxnSpPr>
            <p:nvPr/>
          </p:nvCxnSpPr>
          <p:spPr bwMode="auto">
            <a:xfrm flipH="1">
              <a:off x="3552" y="2690"/>
              <a:ext cx="576" cy="252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Oval 17">
              <a:extLst>
                <a:ext uri="{FF2B5EF4-FFF2-40B4-BE49-F238E27FC236}">
                  <a16:creationId xmlns:a16="http://schemas.microsoft.com/office/drawing/2014/main" id="{976C9C83-2FBB-4C12-BD93-437A5AE04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3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5E911705-A6C8-436F-95BB-AFEBECB5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60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1D754576-F785-4B80-9400-C66171498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60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2E310CAE-929E-44E7-902E-D0E34BEDE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FB2AEA11-B5D0-4EA6-A245-5EF210FB4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E82F0C15-044C-42DF-B26B-0D1E43585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D0D6B978-BC85-42F7-ADF0-D966712A5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92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cxnSp>
          <p:nvCxnSpPr>
            <p:cNvPr id="42" name="AutoShape 24">
              <a:extLst>
                <a:ext uri="{FF2B5EF4-FFF2-40B4-BE49-F238E27FC236}">
                  <a16:creationId xmlns:a16="http://schemas.microsoft.com/office/drawing/2014/main" id="{D53E9536-54F0-44B1-9E0A-609C4B1FAD1D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 flipH="1">
              <a:off x="720" y="3218"/>
              <a:ext cx="288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5">
              <a:extLst>
                <a:ext uri="{FF2B5EF4-FFF2-40B4-BE49-F238E27FC236}">
                  <a16:creationId xmlns:a16="http://schemas.microsoft.com/office/drawing/2014/main" id="{D2C868FC-C6B9-48AF-816D-87422F74691C}"/>
                </a:ext>
              </a:extLst>
            </p:cNvPr>
            <p:cNvCxnSpPr>
              <a:cxnSpLocks noChangeShapeType="1"/>
              <a:stCxn id="37" idx="4"/>
              <a:endCxn id="39" idx="0"/>
            </p:cNvCxnSpPr>
            <p:nvPr/>
          </p:nvCxnSpPr>
          <p:spPr bwMode="auto">
            <a:xfrm flipH="1">
              <a:off x="1296" y="3218"/>
              <a:ext cx="384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26">
              <a:extLst>
                <a:ext uri="{FF2B5EF4-FFF2-40B4-BE49-F238E27FC236}">
                  <a16:creationId xmlns:a16="http://schemas.microsoft.com/office/drawing/2014/main" id="{EB32D0F1-76E6-4748-9DA7-1314490A80C7}"/>
                </a:ext>
              </a:extLst>
            </p:cNvPr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>
              <a:off x="1680" y="3218"/>
              <a:ext cx="192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7">
              <a:extLst>
                <a:ext uri="{FF2B5EF4-FFF2-40B4-BE49-F238E27FC236}">
                  <a16:creationId xmlns:a16="http://schemas.microsoft.com/office/drawing/2014/main" id="{561A91EE-8022-4126-89E8-7D6D77425559}"/>
                </a:ext>
              </a:extLst>
            </p:cNvPr>
            <p:cNvCxnSpPr>
              <a:cxnSpLocks noChangeShapeType="1"/>
              <a:stCxn id="37" idx="4"/>
              <a:endCxn id="41" idx="0"/>
            </p:cNvCxnSpPr>
            <p:nvPr/>
          </p:nvCxnSpPr>
          <p:spPr bwMode="auto">
            <a:xfrm>
              <a:off x="1680" y="3218"/>
              <a:ext cx="768" cy="156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8">
              <a:extLst>
                <a:ext uri="{FF2B5EF4-FFF2-40B4-BE49-F238E27FC236}">
                  <a16:creationId xmlns:a16="http://schemas.microsoft.com/office/drawing/2014/main" id="{3C379E10-03DE-412C-BCDB-ED8FDAC08273}"/>
                </a:ext>
              </a:extLst>
            </p:cNvPr>
            <p:cNvCxnSpPr>
              <a:cxnSpLocks noChangeShapeType="1"/>
              <a:stCxn id="35" idx="4"/>
              <a:endCxn id="37" idx="0"/>
            </p:cNvCxnSpPr>
            <p:nvPr/>
          </p:nvCxnSpPr>
          <p:spPr bwMode="auto">
            <a:xfrm>
              <a:off x="1584" y="2690"/>
              <a:ext cx="96" cy="252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29">
              <a:extLst>
                <a:ext uri="{FF2B5EF4-FFF2-40B4-BE49-F238E27FC236}">
                  <a16:creationId xmlns:a16="http://schemas.microsoft.com/office/drawing/2014/main" id="{CF32C891-BA04-4568-8202-7E2BBA3F1AF1}"/>
                </a:ext>
              </a:extLst>
            </p:cNvPr>
            <p:cNvCxnSpPr>
              <a:cxnSpLocks noChangeShapeType="1"/>
              <a:stCxn id="35" idx="4"/>
              <a:endCxn id="36" idx="0"/>
            </p:cNvCxnSpPr>
            <p:nvPr/>
          </p:nvCxnSpPr>
          <p:spPr bwMode="auto">
            <a:xfrm flipH="1">
              <a:off x="1008" y="2690"/>
              <a:ext cx="576" cy="252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30">
              <a:extLst>
                <a:ext uri="{FF2B5EF4-FFF2-40B4-BE49-F238E27FC236}">
                  <a16:creationId xmlns:a16="http://schemas.microsoft.com/office/drawing/2014/main" id="{D557A11B-7467-4991-BDE2-73591E479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60"/>
              <a:ext cx="480" cy="240"/>
            </a:xfrm>
            <a:prstGeom prst="ellips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cxnSp>
          <p:nvCxnSpPr>
            <p:cNvPr id="49" name="AutoShape 31">
              <a:extLst>
                <a:ext uri="{FF2B5EF4-FFF2-40B4-BE49-F238E27FC236}">
                  <a16:creationId xmlns:a16="http://schemas.microsoft.com/office/drawing/2014/main" id="{2A17A1A4-7864-4ABD-8CC7-9ED8D5B02DCD}"/>
                </a:ext>
              </a:extLst>
            </p:cNvPr>
            <p:cNvCxnSpPr>
              <a:cxnSpLocks noChangeShapeType="1"/>
              <a:stCxn id="35" idx="4"/>
              <a:endCxn id="48" idx="0"/>
            </p:cNvCxnSpPr>
            <p:nvPr/>
          </p:nvCxnSpPr>
          <p:spPr bwMode="auto">
            <a:xfrm>
              <a:off x="1584" y="2690"/>
              <a:ext cx="720" cy="252"/>
            </a:xfrm>
            <a:prstGeom prst="straightConnector1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 Box 32">
            <a:extLst>
              <a:ext uri="{FF2B5EF4-FFF2-40B4-BE49-F238E27FC236}">
                <a16:creationId xmlns:a16="http://schemas.microsoft.com/office/drawing/2014/main" id="{1E9D694D-6250-4245-BD5C-70EFACE6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862" y="5119451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Tree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E525178F-78E6-4726-8D31-1371F004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70" y="5183257"/>
            <a:ext cx="186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428092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45EAACA-C787-4122-A5DA-5C73C1DED88B}"/>
              </a:ext>
            </a:extLst>
          </p:cNvPr>
          <p:cNvSpPr txBox="1"/>
          <p:nvPr/>
        </p:nvSpPr>
        <p:spPr>
          <a:xfrm flipH="1">
            <a:off x="174169" y="214229"/>
            <a:ext cx="4115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Binary </a:t>
            </a:r>
            <a:r>
              <a:rPr lang="en-US" altLang="ko-KR" dirty="0" err="1"/>
              <a:t>Seach</a:t>
            </a:r>
            <a:r>
              <a:rPr lang="en-US" altLang="ko-KR" dirty="0"/>
              <a:t> Tree</a:t>
            </a:r>
          </a:p>
          <a:p>
            <a:endParaRPr lang="en-US" altLang="ko-KR" dirty="0"/>
          </a:p>
          <a:p>
            <a:r>
              <a:rPr lang="ko-KR" altLang="en-US" dirty="0"/>
              <a:t>구조는</a:t>
            </a:r>
            <a:r>
              <a:rPr lang="en-US" altLang="ko-KR" dirty="0"/>
              <a:t> </a:t>
            </a:r>
            <a:r>
              <a:rPr lang="en-US" altLang="ko-KR" dirty="0" err="1"/>
              <a:t>binaryTree</a:t>
            </a:r>
            <a:r>
              <a:rPr lang="en-US" altLang="ko-KR" dirty="0"/>
              <a:t>, key property</a:t>
            </a:r>
            <a:r>
              <a:rPr lang="ko-KR" altLang="en-US" dirty="0"/>
              <a:t>는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03E2A2F-8400-41A8-9DDC-CCCF088A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461" y="927936"/>
            <a:ext cx="626225" cy="449597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04032C51-689D-4FA3-A1AA-11246462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792" y="1974905"/>
            <a:ext cx="626225" cy="449597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46AB6F52-0DE3-4D97-BCA7-5BE69A027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81" y="1974904"/>
            <a:ext cx="626225" cy="449597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8" name="AutoShape 7">
            <a:extLst>
              <a:ext uri="{FF2B5EF4-FFF2-40B4-BE49-F238E27FC236}">
                <a16:creationId xmlns:a16="http://schemas.microsoft.com/office/drawing/2014/main" id="{C2CD6492-E268-4808-A3F9-EE40779B84C9}"/>
              </a:ext>
            </a:extLst>
          </p:cNvPr>
          <p:cNvCxnSpPr>
            <a:cxnSpLocks noChangeShapeType="1"/>
            <a:stCxn id="14" idx="4"/>
            <a:endCxn id="16" idx="0"/>
          </p:cNvCxnSpPr>
          <p:nvPr/>
        </p:nvCxnSpPr>
        <p:spPr bwMode="auto">
          <a:xfrm>
            <a:off x="4631574" y="1377533"/>
            <a:ext cx="455220" cy="59737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8">
            <a:extLst>
              <a:ext uri="{FF2B5EF4-FFF2-40B4-BE49-F238E27FC236}">
                <a16:creationId xmlns:a16="http://schemas.microsoft.com/office/drawing/2014/main" id="{D1EECB38-0CB0-4AE2-8BEA-1E256DF5C891}"/>
              </a:ext>
            </a:extLst>
          </p:cNvPr>
          <p:cNvCxnSpPr>
            <a:cxnSpLocks noChangeShapeType="1"/>
            <a:stCxn id="14" idx="4"/>
            <a:endCxn id="15" idx="0"/>
          </p:cNvCxnSpPr>
          <p:nvPr/>
        </p:nvCxnSpPr>
        <p:spPr bwMode="auto">
          <a:xfrm flipH="1">
            <a:off x="4161905" y="1377533"/>
            <a:ext cx="469669" cy="59737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9">
            <a:extLst>
              <a:ext uri="{FF2B5EF4-FFF2-40B4-BE49-F238E27FC236}">
                <a16:creationId xmlns:a16="http://schemas.microsoft.com/office/drawing/2014/main" id="{6326AE7A-FD82-47FA-893B-E8DBF1C7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253" y="1984046"/>
            <a:ext cx="313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Y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ECC52F51-CA94-41F2-BA93-3FA8F9ECC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826" y="921902"/>
            <a:ext cx="438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B77EC7B1-B30D-406A-B3C3-A66DB1A6A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322" y="1962836"/>
            <a:ext cx="500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Z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8B46FA-F60A-4416-9E0F-B29C32954A59}"/>
              </a:ext>
            </a:extLst>
          </p:cNvPr>
          <p:cNvSpPr/>
          <p:nvPr/>
        </p:nvSpPr>
        <p:spPr>
          <a:xfrm>
            <a:off x="2038793" y="13775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dirty="0">
                <a:solidFill>
                  <a:srgbClr val="FF3300"/>
                </a:solidFill>
              </a:rPr>
              <a:t>X </a:t>
            </a:r>
            <a:r>
              <a:rPr lang="en-US" altLang="ko-KR" dirty="0">
                <a:solidFill>
                  <a:schemeClr val="tx2"/>
                </a:solidFill>
              </a:rPr>
              <a:t>&gt;</a:t>
            </a:r>
            <a:r>
              <a:rPr lang="en-US" altLang="ko-KR" dirty="0">
                <a:solidFill>
                  <a:srgbClr val="FF3300"/>
                </a:solidFill>
              </a:rPr>
              <a:t> Y</a:t>
            </a:r>
          </a:p>
          <a:p>
            <a:pPr lvl="2"/>
            <a:r>
              <a:rPr lang="en-US" altLang="ko-KR" dirty="0">
                <a:solidFill>
                  <a:srgbClr val="FF3300"/>
                </a:solidFill>
              </a:rPr>
              <a:t>X </a:t>
            </a:r>
            <a:r>
              <a:rPr lang="en-US" altLang="ko-KR" dirty="0">
                <a:solidFill>
                  <a:schemeClr val="tx2"/>
                </a:solidFill>
              </a:rPr>
              <a:t>&lt;</a:t>
            </a:r>
            <a:r>
              <a:rPr lang="en-US" altLang="ko-KR" dirty="0">
                <a:solidFill>
                  <a:srgbClr val="FF3300"/>
                </a:solidFill>
              </a:rPr>
              <a:t> 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0B29F-73F2-41FB-8C1F-F856759A89D1}"/>
              </a:ext>
            </a:extLst>
          </p:cNvPr>
          <p:cNvSpPr txBox="1"/>
          <p:nvPr/>
        </p:nvSpPr>
        <p:spPr>
          <a:xfrm flipH="1">
            <a:off x="5653846" y="1247555"/>
            <a:ext cx="449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</a:t>
            </a:r>
            <a:r>
              <a:rPr lang="ko-KR" altLang="en-US" dirty="0"/>
              <a:t>마다 </a:t>
            </a:r>
            <a:r>
              <a:rPr lang="en-US" altLang="ko-KR" dirty="0"/>
              <a:t>recursive</a:t>
            </a:r>
            <a:r>
              <a:rPr lang="ko-KR" altLang="en-US" dirty="0"/>
              <a:t>하게 적용되어야 한다</a:t>
            </a:r>
            <a:r>
              <a:rPr lang="en-US" altLang="ko-KR" dirty="0"/>
              <a:t>. (</a:t>
            </a:r>
            <a:r>
              <a:rPr lang="ko-KR" altLang="en-US" dirty="0"/>
              <a:t>모든 노드에 이 규칙이 적용되어야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F534756-1981-4D60-B38F-AC963246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84" y="2485223"/>
            <a:ext cx="7299416" cy="4464106"/>
          </a:xfrm>
        </p:spPr>
        <p:txBody>
          <a:bodyPr/>
          <a:lstStyle/>
          <a:p>
            <a:pPr eaLnBrk="1" hangingPunct="1"/>
            <a:r>
              <a:rPr lang="en-US" altLang="ko-KR" dirty="0"/>
              <a:t>Examples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ABDCDF13-550C-425F-846C-3D82A0AA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8" y="3195903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DEC4AC61-99A0-4068-97F9-2E3296057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08" y="398647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A09BFF58-21AE-4A1C-A33A-5D13D5E8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308" y="398647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C0C699A4-C135-471B-ACC4-94554B56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08" y="482467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896011A5-57A4-4231-AE94-3CEEEE01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08" y="482467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33" name="AutoShape 9">
            <a:extLst>
              <a:ext uri="{FF2B5EF4-FFF2-40B4-BE49-F238E27FC236}">
                <a16:creationId xmlns:a16="http://schemas.microsoft.com/office/drawing/2014/main" id="{411AEE01-8B63-4E21-A3CB-89D9B6713FE2}"/>
              </a:ext>
            </a:extLst>
          </p:cNvPr>
          <p:cNvCxnSpPr>
            <a:cxnSpLocks noChangeShapeType="1"/>
            <a:stCxn id="29" idx="4"/>
            <a:endCxn id="31" idx="0"/>
          </p:cNvCxnSpPr>
          <p:nvPr/>
        </p:nvCxnSpPr>
        <p:spPr bwMode="auto">
          <a:xfrm flipH="1">
            <a:off x="659646" y="4469084"/>
            <a:ext cx="3048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31DD305E-B1A3-4D81-A2BF-9E0AD5227704}"/>
              </a:ext>
            </a:extLst>
          </p:cNvPr>
          <p:cNvCxnSpPr>
            <a:cxnSpLocks noChangeShapeType="1"/>
            <a:stCxn id="30" idx="4"/>
            <a:endCxn id="32" idx="0"/>
          </p:cNvCxnSpPr>
          <p:nvPr/>
        </p:nvCxnSpPr>
        <p:spPr bwMode="auto">
          <a:xfrm flipH="1">
            <a:off x="1574046" y="4469084"/>
            <a:ext cx="3810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694CF5FC-15B8-4B6D-B0C9-29BF080139CC}"/>
              </a:ext>
            </a:extLst>
          </p:cNvPr>
          <p:cNvCxnSpPr>
            <a:cxnSpLocks noChangeShapeType="1"/>
            <a:stCxn id="28" idx="4"/>
            <a:endCxn id="30" idx="0"/>
          </p:cNvCxnSpPr>
          <p:nvPr/>
        </p:nvCxnSpPr>
        <p:spPr bwMode="auto">
          <a:xfrm>
            <a:off x="1497846" y="3678509"/>
            <a:ext cx="4572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>
            <a:extLst>
              <a:ext uri="{FF2B5EF4-FFF2-40B4-BE49-F238E27FC236}">
                <a16:creationId xmlns:a16="http://schemas.microsoft.com/office/drawing/2014/main" id="{B56D4498-BBC1-4F26-878F-2B01D62F42AB}"/>
              </a:ext>
            </a:extLst>
          </p:cNvPr>
          <p:cNvCxnSpPr>
            <a:cxnSpLocks noChangeShapeType="1"/>
            <a:stCxn id="28" idx="4"/>
            <a:endCxn id="29" idx="0"/>
          </p:cNvCxnSpPr>
          <p:nvPr/>
        </p:nvCxnSpPr>
        <p:spPr bwMode="auto">
          <a:xfrm flipH="1">
            <a:off x="964446" y="3678509"/>
            <a:ext cx="5334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3">
            <a:extLst>
              <a:ext uri="{FF2B5EF4-FFF2-40B4-BE49-F238E27FC236}">
                <a16:creationId xmlns:a16="http://schemas.microsoft.com/office/drawing/2014/main" id="{5A2152B3-21EA-43C1-BBC8-0CBDFCCB2E56}"/>
              </a:ext>
            </a:extLst>
          </p:cNvPr>
          <p:cNvCxnSpPr>
            <a:cxnSpLocks noChangeShapeType="1"/>
            <a:stCxn id="30" idx="4"/>
            <a:endCxn id="38" idx="0"/>
          </p:cNvCxnSpPr>
          <p:nvPr/>
        </p:nvCxnSpPr>
        <p:spPr bwMode="auto">
          <a:xfrm>
            <a:off x="1955046" y="4469084"/>
            <a:ext cx="5334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4">
            <a:extLst>
              <a:ext uri="{FF2B5EF4-FFF2-40B4-BE49-F238E27FC236}">
                <a16:creationId xmlns:a16="http://schemas.microsoft.com/office/drawing/2014/main" id="{CD5BD80C-F1A1-4EF7-B58B-223AA023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708" y="482467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B3064C55-8B84-44BF-8497-848F996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0" y="5587408"/>
            <a:ext cx="18017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Binary Search Trees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B090F511-F6CF-4705-9251-C1E9F540A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314" y="5787303"/>
            <a:ext cx="1994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Non-Binary Search Tree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E5B03441-2267-4C4B-94AB-49EB16F19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46" y="3968700"/>
            <a:ext cx="3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459F8249-F3EB-465A-93EB-48B27516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752" y="3206698"/>
            <a:ext cx="550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E21E622F-B8F4-4C8E-91E9-A9A747851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804" y="3968698"/>
            <a:ext cx="574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D1894CFC-D6DA-44D4-967B-94AAC437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46" y="4883100"/>
            <a:ext cx="3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FC8235EB-5ADC-4232-B909-D87A42816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803" y="4883098"/>
            <a:ext cx="560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B2DF8477-5C00-4257-A52D-7795302B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920" y="4866945"/>
            <a:ext cx="54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7" name="Oval 23">
            <a:extLst>
              <a:ext uri="{FF2B5EF4-FFF2-40B4-BE49-F238E27FC236}">
                <a16:creationId xmlns:a16="http://schemas.microsoft.com/office/drawing/2014/main" id="{04DBDDA0-0BDC-4C5C-AAAD-F234CF36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432" y="2658729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8" name="Oval 24">
            <a:extLst>
              <a:ext uri="{FF2B5EF4-FFF2-40B4-BE49-F238E27FC236}">
                <a16:creationId xmlns:a16="http://schemas.microsoft.com/office/drawing/2014/main" id="{3A946E06-FD54-4DF3-9EDE-F4024377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032" y="3449304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" name="Oval 25">
            <a:extLst>
              <a:ext uri="{FF2B5EF4-FFF2-40B4-BE49-F238E27FC236}">
                <a16:creationId xmlns:a16="http://schemas.microsoft.com/office/drawing/2014/main" id="{13EE6974-B4D8-46DF-AF20-8D9384CCB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632" y="3449304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0" name="Oval 26">
            <a:extLst>
              <a:ext uri="{FF2B5EF4-FFF2-40B4-BE49-F238E27FC236}">
                <a16:creationId xmlns:a16="http://schemas.microsoft.com/office/drawing/2014/main" id="{DFA8A9ED-6CCB-4DCA-A5D6-49C78C49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232" y="4287504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" name="Oval 27">
            <a:extLst>
              <a:ext uri="{FF2B5EF4-FFF2-40B4-BE49-F238E27FC236}">
                <a16:creationId xmlns:a16="http://schemas.microsoft.com/office/drawing/2014/main" id="{C23F2AE7-E98D-4171-9936-F4B5A0B2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632" y="4287504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E83A062-4BA6-4B4D-968E-6D3469F7BB87}"/>
              </a:ext>
            </a:extLst>
          </p:cNvPr>
          <p:cNvCxnSpPr>
            <a:cxnSpLocks noChangeShapeType="1"/>
            <a:stCxn id="48" idx="4"/>
            <a:endCxn id="50" idx="0"/>
          </p:cNvCxnSpPr>
          <p:nvPr/>
        </p:nvCxnSpPr>
        <p:spPr bwMode="auto">
          <a:xfrm flipH="1">
            <a:off x="6690970" y="3931910"/>
            <a:ext cx="3048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EC54D194-2D6D-4BB5-B669-E9ADC3896ADE}"/>
              </a:ext>
            </a:extLst>
          </p:cNvPr>
          <p:cNvCxnSpPr>
            <a:cxnSpLocks noChangeShapeType="1"/>
            <a:stCxn id="48" idx="4"/>
            <a:endCxn id="51" idx="0"/>
          </p:cNvCxnSpPr>
          <p:nvPr/>
        </p:nvCxnSpPr>
        <p:spPr bwMode="auto">
          <a:xfrm>
            <a:off x="6995770" y="3931910"/>
            <a:ext cx="6096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C12F3676-69E9-42CD-944F-23BFBC3EC471}"/>
              </a:ext>
            </a:extLst>
          </p:cNvPr>
          <p:cNvCxnSpPr>
            <a:cxnSpLocks noChangeShapeType="1"/>
            <a:stCxn id="47" idx="4"/>
            <a:endCxn id="49" idx="0"/>
          </p:cNvCxnSpPr>
          <p:nvPr/>
        </p:nvCxnSpPr>
        <p:spPr bwMode="auto">
          <a:xfrm>
            <a:off x="7529170" y="3141335"/>
            <a:ext cx="4572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BC25C5A9-F4BF-4092-889C-87A0C274F370}"/>
              </a:ext>
            </a:extLst>
          </p:cNvPr>
          <p:cNvCxnSpPr>
            <a:cxnSpLocks noChangeShapeType="1"/>
            <a:stCxn id="47" idx="4"/>
            <a:endCxn id="48" idx="0"/>
          </p:cNvCxnSpPr>
          <p:nvPr/>
        </p:nvCxnSpPr>
        <p:spPr bwMode="auto">
          <a:xfrm flipH="1">
            <a:off x="6995770" y="3141335"/>
            <a:ext cx="5334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482BF18D-E2F2-4540-8C11-EE52ADEB6685}"/>
              </a:ext>
            </a:extLst>
          </p:cNvPr>
          <p:cNvCxnSpPr>
            <a:cxnSpLocks noChangeShapeType="1"/>
            <a:stCxn id="49" idx="4"/>
            <a:endCxn id="57" idx="0"/>
          </p:cNvCxnSpPr>
          <p:nvPr/>
        </p:nvCxnSpPr>
        <p:spPr bwMode="auto">
          <a:xfrm>
            <a:off x="7986370" y="3931910"/>
            <a:ext cx="5334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33">
            <a:extLst>
              <a:ext uri="{FF2B5EF4-FFF2-40B4-BE49-F238E27FC236}">
                <a16:creationId xmlns:a16="http://schemas.microsoft.com/office/drawing/2014/main" id="{46D5F878-114B-4B45-BED3-1129E890A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032" y="4287504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DE313672-A151-4A35-B3CE-0681C8CE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170" y="3431526"/>
            <a:ext cx="3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10555FC0-AAFB-46B5-AAC8-B8D7D305C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076" y="266952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FD9F5EA-7E1F-42BB-BEB5-4D777998D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127" y="3431524"/>
            <a:ext cx="590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D9F79545-8CF4-4CBC-85BA-F7B75B16A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370" y="4345926"/>
            <a:ext cx="3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F78D7EA-E3FC-491C-AFA1-A9608AA4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127" y="4345924"/>
            <a:ext cx="6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0C95765A-5374-48F1-809D-ECA42F960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875" y="4345924"/>
            <a:ext cx="52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4" name="Oval 40">
            <a:extLst>
              <a:ext uri="{FF2B5EF4-FFF2-40B4-BE49-F238E27FC236}">
                <a16:creationId xmlns:a16="http://schemas.microsoft.com/office/drawing/2014/main" id="{783EBDB3-513D-4C8D-8794-7B48D5889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59" y="2648583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5" name="Oval 41">
            <a:extLst>
              <a:ext uri="{FF2B5EF4-FFF2-40B4-BE49-F238E27FC236}">
                <a16:creationId xmlns:a16="http://schemas.microsoft.com/office/drawing/2014/main" id="{35D76EE8-8313-4DCB-8711-3726F27B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59" y="343915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6" name="Oval 42">
            <a:extLst>
              <a:ext uri="{FF2B5EF4-FFF2-40B4-BE49-F238E27FC236}">
                <a16:creationId xmlns:a16="http://schemas.microsoft.com/office/drawing/2014/main" id="{32F72AFD-38E2-41B9-AF22-DD3AFE33E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059" y="343915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7" name="Oval 43">
            <a:extLst>
              <a:ext uri="{FF2B5EF4-FFF2-40B4-BE49-F238E27FC236}">
                <a16:creationId xmlns:a16="http://schemas.microsoft.com/office/drawing/2014/main" id="{1039B4B3-4FB6-40D1-9E46-B29BB7E9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59" y="427735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68" name="AutoShape 44">
            <a:extLst>
              <a:ext uri="{FF2B5EF4-FFF2-40B4-BE49-F238E27FC236}">
                <a16:creationId xmlns:a16="http://schemas.microsoft.com/office/drawing/2014/main" id="{8675A796-C9F5-45E3-B49C-4AE91B9C4732}"/>
              </a:ext>
            </a:extLst>
          </p:cNvPr>
          <p:cNvCxnSpPr>
            <a:cxnSpLocks noChangeShapeType="1"/>
            <a:stCxn id="66" idx="4"/>
            <a:endCxn id="67" idx="0"/>
          </p:cNvCxnSpPr>
          <p:nvPr/>
        </p:nvCxnSpPr>
        <p:spPr bwMode="auto">
          <a:xfrm flipH="1">
            <a:off x="4517797" y="3921764"/>
            <a:ext cx="3810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5">
            <a:extLst>
              <a:ext uri="{FF2B5EF4-FFF2-40B4-BE49-F238E27FC236}">
                <a16:creationId xmlns:a16="http://schemas.microsoft.com/office/drawing/2014/main" id="{2BA106E8-D9C6-485E-B7C8-7D3B15807705}"/>
              </a:ext>
            </a:extLst>
          </p:cNvPr>
          <p:cNvCxnSpPr>
            <a:cxnSpLocks noChangeShapeType="1"/>
            <a:stCxn id="64" idx="4"/>
            <a:endCxn id="66" idx="0"/>
          </p:cNvCxnSpPr>
          <p:nvPr/>
        </p:nvCxnSpPr>
        <p:spPr bwMode="auto">
          <a:xfrm>
            <a:off x="4441597" y="3131189"/>
            <a:ext cx="4572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6">
            <a:extLst>
              <a:ext uri="{FF2B5EF4-FFF2-40B4-BE49-F238E27FC236}">
                <a16:creationId xmlns:a16="http://schemas.microsoft.com/office/drawing/2014/main" id="{9D27D7DC-64BB-40E7-9F77-CE955DB745F6}"/>
              </a:ext>
            </a:extLst>
          </p:cNvPr>
          <p:cNvCxnSpPr>
            <a:cxnSpLocks noChangeShapeType="1"/>
            <a:stCxn id="64" idx="4"/>
            <a:endCxn id="65" idx="0"/>
          </p:cNvCxnSpPr>
          <p:nvPr/>
        </p:nvCxnSpPr>
        <p:spPr bwMode="auto">
          <a:xfrm flipH="1">
            <a:off x="3908197" y="3131189"/>
            <a:ext cx="5334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7">
            <a:extLst>
              <a:ext uri="{FF2B5EF4-FFF2-40B4-BE49-F238E27FC236}">
                <a16:creationId xmlns:a16="http://schemas.microsoft.com/office/drawing/2014/main" id="{DEE5B0E0-CDC2-445B-9430-986FB51CF6B6}"/>
              </a:ext>
            </a:extLst>
          </p:cNvPr>
          <p:cNvCxnSpPr>
            <a:cxnSpLocks noChangeShapeType="1"/>
            <a:stCxn id="67" idx="4"/>
            <a:endCxn id="72" idx="0"/>
          </p:cNvCxnSpPr>
          <p:nvPr/>
        </p:nvCxnSpPr>
        <p:spPr bwMode="auto">
          <a:xfrm flipH="1">
            <a:off x="3831997" y="4759964"/>
            <a:ext cx="6858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48">
            <a:extLst>
              <a:ext uri="{FF2B5EF4-FFF2-40B4-BE49-F238E27FC236}">
                <a16:creationId xmlns:a16="http://schemas.microsoft.com/office/drawing/2014/main" id="{293A5326-C9E7-468A-8E42-3E2C5162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259" y="511555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" name="Text Box 49">
            <a:extLst>
              <a:ext uri="{FF2B5EF4-FFF2-40B4-BE49-F238E27FC236}">
                <a16:creationId xmlns:a16="http://schemas.microsoft.com/office/drawing/2014/main" id="{49EBC66A-B2DB-4241-88F0-4898D370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997" y="2659380"/>
            <a:ext cx="3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049365AF-E4AB-4D96-9A0A-82C9C43C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902" y="5097778"/>
            <a:ext cx="576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53EDDCF0-BA90-4975-9ADF-537D1FF0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554" y="4335778"/>
            <a:ext cx="571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6" name="Text Box 52">
            <a:extLst>
              <a:ext uri="{FF2B5EF4-FFF2-40B4-BE49-F238E27FC236}">
                <a16:creationId xmlns:a16="http://schemas.microsoft.com/office/drawing/2014/main" id="{101C06A9-503D-423A-B284-D1948A796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597" y="3421380"/>
            <a:ext cx="3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3A2523C0-2893-4573-9CFE-3D350BC50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354" y="5935978"/>
            <a:ext cx="549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8" name="Text Box 54">
            <a:extLst>
              <a:ext uri="{FF2B5EF4-FFF2-40B4-BE49-F238E27FC236}">
                <a16:creationId xmlns:a16="http://schemas.microsoft.com/office/drawing/2014/main" id="{742AE366-73BE-434B-B1DB-B0B1A9F5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703" y="3421378"/>
            <a:ext cx="585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9" name="Oval 55">
            <a:extLst>
              <a:ext uri="{FF2B5EF4-FFF2-40B4-BE49-F238E27FC236}">
                <a16:creationId xmlns:a16="http://schemas.microsoft.com/office/drawing/2014/main" id="{E9205DC3-4AA9-4F19-A299-5FF34D95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59" y="595375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80" name="AutoShape 56">
            <a:extLst>
              <a:ext uri="{FF2B5EF4-FFF2-40B4-BE49-F238E27FC236}">
                <a16:creationId xmlns:a16="http://schemas.microsoft.com/office/drawing/2014/main" id="{15C114BA-EF82-44F6-AFE3-9E7AC132EF00}"/>
              </a:ext>
            </a:extLst>
          </p:cNvPr>
          <p:cNvCxnSpPr>
            <a:cxnSpLocks noChangeShapeType="1"/>
            <a:stCxn id="72" idx="4"/>
            <a:endCxn id="79" idx="0"/>
          </p:cNvCxnSpPr>
          <p:nvPr/>
        </p:nvCxnSpPr>
        <p:spPr bwMode="auto">
          <a:xfrm>
            <a:off x="3831997" y="5598164"/>
            <a:ext cx="6096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Line 57">
            <a:extLst>
              <a:ext uri="{FF2B5EF4-FFF2-40B4-BE49-F238E27FC236}">
                <a16:creationId xmlns:a16="http://schemas.microsoft.com/office/drawing/2014/main" id="{C9F56452-DD29-4525-9543-D08C4440D2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0026" y="2729315"/>
            <a:ext cx="1" cy="394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23">
            <a:extLst>
              <a:ext uri="{FF2B5EF4-FFF2-40B4-BE49-F238E27FC236}">
                <a16:creationId xmlns:a16="http://schemas.microsoft.com/office/drawing/2014/main" id="{54234AAF-0C7C-4E12-A405-6B841CFF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852" y="2637788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" name="Oval 24">
            <a:extLst>
              <a:ext uri="{FF2B5EF4-FFF2-40B4-BE49-F238E27FC236}">
                <a16:creationId xmlns:a16="http://schemas.microsoft.com/office/drawing/2014/main" id="{8D79FF3F-721E-41CF-93C2-84383026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52" y="3428363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" name="Oval 25">
            <a:extLst>
              <a:ext uri="{FF2B5EF4-FFF2-40B4-BE49-F238E27FC236}">
                <a16:creationId xmlns:a16="http://schemas.microsoft.com/office/drawing/2014/main" id="{9C4E3799-11ED-4556-9CA0-A8082B7D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052" y="3428363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6" name="Oval 27">
            <a:extLst>
              <a:ext uri="{FF2B5EF4-FFF2-40B4-BE49-F238E27FC236}">
                <a16:creationId xmlns:a16="http://schemas.microsoft.com/office/drawing/2014/main" id="{9DA3B6D4-1825-4AA9-9C76-84922DCD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052" y="4266563"/>
            <a:ext cx="643475" cy="482606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88" name="AutoShape 29">
            <a:extLst>
              <a:ext uri="{FF2B5EF4-FFF2-40B4-BE49-F238E27FC236}">
                <a16:creationId xmlns:a16="http://schemas.microsoft.com/office/drawing/2014/main" id="{890889F9-B4D2-4965-9147-AC20CE299B05}"/>
              </a:ext>
            </a:extLst>
          </p:cNvPr>
          <p:cNvCxnSpPr>
            <a:cxnSpLocks noChangeShapeType="1"/>
            <a:stCxn id="83" idx="4"/>
            <a:endCxn id="86" idx="0"/>
          </p:cNvCxnSpPr>
          <p:nvPr/>
        </p:nvCxnSpPr>
        <p:spPr bwMode="auto">
          <a:xfrm>
            <a:off x="9987190" y="3910969"/>
            <a:ext cx="609600" cy="355594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30">
            <a:extLst>
              <a:ext uri="{FF2B5EF4-FFF2-40B4-BE49-F238E27FC236}">
                <a16:creationId xmlns:a16="http://schemas.microsoft.com/office/drawing/2014/main" id="{064E09D3-97C8-42CE-BCD1-B8DF7DD76112}"/>
              </a:ext>
            </a:extLst>
          </p:cNvPr>
          <p:cNvCxnSpPr>
            <a:cxnSpLocks noChangeShapeType="1"/>
            <a:stCxn id="82" idx="4"/>
            <a:endCxn id="84" idx="0"/>
          </p:cNvCxnSpPr>
          <p:nvPr/>
        </p:nvCxnSpPr>
        <p:spPr bwMode="auto">
          <a:xfrm>
            <a:off x="10520590" y="3120394"/>
            <a:ext cx="4572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31">
            <a:extLst>
              <a:ext uri="{FF2B5EF4-FFF2-40B4-BE49-F238E27FC236}">
                <a16:creationId xmlns:a16="http://schemas.microsoft.com/office/drawing/2014/main" id="{6C536E41-1138-4493-8AA3-C8A0F6827460}"/>
              </a:ext>
            </a:extLst>
          </p:cNvPr>
          <p:cNvCxnSpPr>
            <a:cxnSpLocks noChangeShapeType="1"/>
            <a:stCxn id="82" idx="4"/>
            <a:endCxn id="83" idx="0"/>
          </p:cNvCxnSpPr>
          <p:nvPr/>
        </p:nvCxnSpPr>
        <p:spPr bwMode="auto">
          <a:xfrm flipH="1">
            <a:off x="9987190" y="3120394"/>
            <a:ext cx="533400" cy="30796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34">
            <a:extLst>
              <a:ext uri="{FF2B5EF4-FFF2-40B4-BE49-F238E27FC236}">
                <a16:creationId xmlns:a16="http://schemas.microsoft.com/office/drawing/2014/main" id="{3819E1F0-885C-4E88-B0D7-E270ACDF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590" y="3410585"/>
            <a:ext cx="3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4" name="Text Box 35">
            <a:extLst>
              <a:ext uri="{FF2B5EF4-FFF2-40B4-BE49-F238E27FC236}">
                <a16:creationId xmlns:a16="http://schemas.microsoft.com/office/drawing/2014/main" id="{858C0CED-074E-4D2F-AA90-38E200E06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496" y="2648583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95" name="Text Box 36">
            <a:extLst>
              <a:ext uri="{FF2B5EF4-FFF2-40B4-BE49-F238E27FC236}">
                <a16:creationId xmlns:a16="http://schemas.microsoft.com/office/drawing/2014/main" id="{3BBC54C7-9E89-46BC-963D-35123144F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8547" y="3410583"/>
            <a:ext cx="590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20</a:t>
            </a:r>
            <a:endParaRPr kumimoji="0" lang="en-US" altLang="ko-KR" b="1" dirty="0">
              <a:solidFill>
                <a:srgbClr val="FF33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7" name="Text Box 38">
            <a:extLst>
              <a:ext uri="{FF2B5EF4-FFF2-40B4-BE49-F238E27FC236}">
                <a16:creationId xmlns:a16="http://schemas.microsoft.com/office/drawing/2014/main" id="{34AB1352-575B-4099-B73C-ED1E1F639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2147" y="4287828"/>
            <a:ext cx="6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1" dirty="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06884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45EAACA-C787-4122-A5DA-5C73C1DED88B}"/>
              </a:ext>
            </a:extLst>
          </p:cNvPr>
          <p:cNvSpPr txBox="1"/>
          <p:nvPr/>
        </p:nvSpPr>
        <p:spPr>
          <a:xfrm flipH="1">
            <a:off x="174169" y="214229"/>
            <a:ext cx="41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PreOrder</a:t>
            </a:r>
            <a:r>
              <a:rPr lang="en-US" altLang="ko-KR" dirty="0"/>
              <a:t>, </a:t>
            </a:r>
            <a:r>
              <a:rPr lang="en-US" altLang="ko-KR" dirty="0" err="1"/>
              <a:t>InOrder</a:t>
            </a:r>
            <a:r>
              <a:rPr lang="en-US" altLang="ko-KR" dirty="0"/>
              <a:t>, </a:t>
            </a:r>
            <a:r>
              <a:rPr lang="en-US" altLang="ko-KR" dirty="0" err="1"/>
              <a:t>PostOrder</a:t>
            </a:r>
            <a:endParaRPr lang="ko-KR" altLang="en-US" dirty="0"/>
          </a:p>
        </p:txBody>
      </p:sp>
      <p:grpSp>
        <p:nvGrpSpPr>
          <p:cNvPr id="85" name="Group 4">
            <a:extLst>
              <a:ext uri="{FF2B5EF4-FFF2-40B4-BE49-F238E27FC236}">
                <a16:creationId xmlns:a16="http://schemas.microsoft.com/office/drawing/2014/main" id="{C7D66947-40C3-471D-846C-69421FFAAD31}"/>
              </a:ext>
            </a:extLst>
          </p:cNvPr>
          <p:cNvGrpSpPr>
            <a:grpSpLocks/>
          </p:cNvGrpSpPr>
          <p:nvPr/>
        </p:nvGrpSpPr>
        <p:grpSpPr bwMode="auto">
          <a:xfrm>
            <a:off x="9544570" y="1237558"/>
            <a:ext cx="1960563" cy="2574925"/>
            <a:chOff x="3869" y="1979"/>
            <a:chExt cx="933" cy="1911"/>
          </a:xfrm>
        </p:grpSpPr>
        <p:sp>
          <p:nvSpPr>
            <p:cNvPr id="87" name="AutoShape 5">
              <a:extLst>
                <a:ext uri="{FF2B5EF4-FFF2-40B4-BE49-F238E27FC236}">
                  <a16:creationId xmlns:a16="http://schemas.microsoft.com/office/drawing/2014/main" id="{54CD2490-9623-402B-8B55-0349CCA61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251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91" name="Line 6">
              <a:extLst>
                <a:ext uri="{FF2B5EF4-FFF2-40B4-BE49-F238E27FC236}">
                  <a16:creationId xmlns:a16="http://schemas.microsoft.com/office/drawing/2014/main" id="{DBE3AAD8-69AB-42C0-ACAE-301FE20C0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9" y="2296"/>
              <a:ext cx="224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AutoShape 7">
              <a:extLst>
                <a:ext uri="{FF2B5EF4-FFF2-40B4-BE49-F238E27FC236}">
                  <a16:creationId xmlns:a16="http://schemas.microsoft.com/office/drawing/2014/main" id="{7DF7ACA0-7E21-4550-AF51-207D65EEA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667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96" name="AutoShape 8">
              <a:extLst>
                <a:ext uri="{FF2B5EF4-FFF2-40B4-BE49-F238E27FC236}">
                  <a16:creationId xmlns:a16="http://schemas.microsoft.com/office/drawing/2014/main" id="{65F0A64D-F648-48C8-BB47-333BB355C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59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5866B7C7-4881-40CA-8444-9EF5C54C6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5" y="2704"/>
              <a:ext cx="184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Line 10">
              <a:extLst>
                <a:ext uri="{FF2B5EF4-FFF2-40B4-BE49-F238E27FC236}">
                  <a16:creationId xmlns:a16="http://schemas.microsoft.com/office/drawing/2014/main" id="{3E13D701-124A-4BF1-B1A4-6F49F828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" y="2296"/>
              <a:ext cx="227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EDB8D590-1DA4-411D-9639-2BD4454AB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" y="2705"/>
              <a:ext cx="136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55E34580-C705-495C-B091-7C3989663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4" y="2705"/>
              <a:ext cx="139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AutoShape 13">
              <a:extLst>
                <a:ext uri="{FF2B5EF4-FFF2-40B4-BE49-F238E27FC236}">
                  <a16:creationId xmlns:a16="http://schemas.microsoft.com/office/drawing/2014/main" id="{D027D2D1-44E4-4AD9-95C9-BE8E91CB9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075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3" name="AutoShape 14">
              <a:extLst>
                <a:ext uri="{FF2B5EF4-FFF2-40B4-BE49-F238E27FC236}">
                  <a16:creationId xmlns:a16="http://schemas.microsoft.com/office/drawing/2014/main" id="{C132A25E-B68D-4BF5-A376-6847ACCE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067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4" name="AutoShape 15">
              <a:extLst>
                <a:ext uri="{FF2B5EF4-FFF2-40B4-BE49-F238E27FC236}">
                  <a16:creationId xmlns:a16="http://schemas.microsoft.com/office/drawing/2014/main" id="{CA0536D5-2FB4-4371-B1F3-DB44CD65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067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50FF29BB-5606-4D62-98EC-2C70AF763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0" y="2705"/>
              <a:ext cx="136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AutoShape 17">
              <a:extLst>
                <a:ext uri="{FF2B5EF4-FFF2-40B4-BE49-F238E27FC236}">
                  <a16:creationId xmlns:a16="http://schemas.microsoft.com/office/drawing/2014/main" id="{3AFB3944-6EF9-445E-A44B-82311D758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3068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7" name="Text Box 18">
              <a:extLst>
                <a:ext uri="{FF2B5EF4-FFF2-40B4-BE49-F238E27FC236}">
                  <a16:creationId xmlns:a16="http://schemas.microsoft.com/office/drawing/2014/main" id="{9CE4EE09-E957-4A16-8E2C-7A17CB633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1979"/>
              <a:ext cx="1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08" name="Text Box 19">
              <a:extLst>
                <a:ext uri="{FF2B5EF4-FFF2-40B4-BE49-F238E27FC236}">
                  <a16:creationId xmlns:a16="http://schemas.microsoft.com/office/drawing/2014/main" id="{D2B9DDD0-E0C8-4883-999C-956FE05AC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2507"/>
              <a:ext cx="16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9" name="Text Box 20">
              <a:extLst>
                <a:ext uri="{FF2B5EF4-FFF2-40B4-BE49-F238E27FC236}">
                  <a16:creationId xmlns:a16="http://schemas.microsoft.com/office/drawing/2014/main" id="{41F32D56-A249-43AD-AEF9-C6C80CF1E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536"/>
              <a:ext cx="152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0" name="Text Box 21">
              <a:extLst>
                <a:ext uri="{FF2B5EF4-FFF2-40B4-BE49-F238E27FC236}">
                  <a16:creationId xmlns:a16="http://schemas.microsoft.com/office/drawing/2014/main" id="{A9738207-32AC-46C7-83BA-37A058A52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3142"/>
              <a:ext cx="16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11" name="Text Box 22">
              <a:extLst>
                <a:ext uri="{FF2B5EF4-FFF2-40B4-BE49-F238E27FC236}">
                  <a16:creationId xmlns:a16="http://schemas.microsoft.com/office/drawing/2014/main" id="{64DF4E62-B581-40E5-9FB1-527A45336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3142"/>
              <a:ext cx="1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112" name="Text Box 23">
              <a:extLst>
                <a:ext uri="{FF2B5EF4-FFF2-40B4-BE49-F238E27FC236}">
                  <a16:creationId xmlns:a16="http://schemas.microsoft.com/office/drawing/2014/main" id="{E0105254-15C2-4CFD-A722-521DA19CD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31"/>
              <a:ext cx="13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113" name="Text Box 24">
              <a:extLst>
                <a:ext uri="{FF2B5EF4-FFF2-40B4-BE49-F238E27FC236}">
                  <a16:creationId xmlns:a16="http://schemas.microsoft.com/office/drawing/2014/main" id="{A3931DEC-231F-494C-8ED5-DBAA192D2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142"/>
              <a:ext cx="16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114" name="Line 25">
              <a:extLst>
                <a:ext uri="{FF2B5EF4-FFF2-40B4-BE49-F238E27FC236}">
                  <a16:creationId xmlns:a16="http://schemas.microsoft.com/office/drawing/2014/main" id="{025EC565-C1EB-4D6E-A08E-45E55DD5F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1" y="3112"/>
              <a:ext cx="184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Line 26">
              <a:extLst>
                <a:ext uri="{FF2B5EF4-FFF2-40B4-BE49-F238E27FC236}">
                  <a16:creationId xmlns:a16="http://schemas.microsoft.com/office/drawing/2014/main" id="{DD8C8EE6-8DF3-4E71-BDEB-0E549B931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3113"/>
              <a:ext cx="136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AutoShape 27">
              <a:extLst>
                <a:ext uri="{FF2B5EF4-FFF2-40B4-BE49-F238E27FC236}">
                  <a16:creationId xmlns:a16="http://schemas.microsoft.com/office/drawing/2014/main" id="{6DFE6F82-BE19-4B08-A928-8644E06E3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3483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7" name="AutoShape 28">
              <a:extLst>
                <a:ext uri="{FF2B5EF4-FFF2-40B4-BE49-F238E27FC236}">
                  <a16:creationId xmlns:a16="http://schemas.microsoft.com/office/drawing/2014/main" id="{83526865-B5DF-49A7-8250-7278E1886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3476"/>
              <a:ext cx="90" cy="8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8" name="Text Box 29">
              <a:extLst>
                <a:ext uri="{FF2B5EF4-FFF2-40B4-BE49-F238E27FC236}">
                  <a16:creationId xmlns:a16="http://schemas.microsoft.com/office/drawing/2014/main" id="{2E79D94E-AA45-4A78-8ABB-7689DCD94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550"/>
              <a:ext cx="16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h</a:t>
              </a:r>
            </a:p>
          </p:txBody>
        </p:sp>
        <p:sp>
          <p:nvSpPr>
            <p:cNvPr id="119" name="Text Box 30">
              <a:extLst>
                <a:ext uri="{FF2B5EF4-FFF2-40B4-BE49-F238E27FC236}">
                  <a16:creationId xmlns:a16="http://schemas.microsoft.com/office/drawing/2014/main" id="{C170ED8B-3F3B-4633-8F51-45D7153A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3551"/>
              <a:ext cx="12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20" name="Rectangle 31">
            <a:extLst>
              <a:ext uri="{FF2B5EF4-FFF2-40B4-BE49-F238E27FC236}">
                <a16:creationId xmlns:a16="http://schemas.microsoft.com/office/drawing/2014/main" id="{B5A3CBD6-446F-405B-ACFE-F20FF9F0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34647"/>
            <a:ext cx="88201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Tree T</a:t>
            </a:r>
            <a:r>
              <a:rPr lang="en-US" altLang="zh-TW" dirty="0">
                <a:latin typeface="Arial" panose="020B0604020202020204" pitchFamily="34" charset="0"/>
                <a:ea typeface="굴림" panose="020B0600000101010101" pitchFamily="50" charset="-127"/>
              </a:rPr>
              <a:t>raversal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110000"/>
              </a:lnSpc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Preorder </a:t>
            </a:r>
          </a:p>
          <a:p>
            <a:pPr lvl="2" eaLnBrk="1" hangingPunct="1">
              <a:lnSpc>
                <a:spcPct val="110000"/>
              </a:lnSpc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</a:pP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방문한 노드 처리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-&gt; 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왼쪽 자식을 처리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-&gt; 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오른쪽 자식을 처리</a:t>
            </a: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 eaLnBrk="1" hangingPunct="1">
              <a:lnSpc>
                <a:spcPct val="110000"/>
              </a:lnSpc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a, b, d, e, c, f, h,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, g</a:t>
            </a: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110000"/>
              </a:lnSpc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</a:pP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Inorder</a:t>
            </a:r>
            <a:endParaRPr lang="en-US" altLang="ko-KR" dirty="0">
              <a:solidFill>
                <a:srgbClr val="333333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 eaLnBrk="1" hangingPunct="1">
              <a:lnSpc>
                <a:spcPct val="110000"/>
              </a:lnSpc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</a:pP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왼쪽 자식을 처리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-&gt; 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내 데이터 처리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-&gt; 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오른쪽 자식을 처리</a:t>
            </a: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 eaLnBrk="1" hangingPunct="1">
              <a:lnSpc>
                <a:spcPct val="110000"/>
              </a:lnSpc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d, b, e, a, h, f, I, c, g</a:t>
            </a: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110000"/>
              </a:lnSpc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</a:pP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Postorder</a:t>
            </a:r>
            <a:endParaRPr lang="en-US" altLang="ko-KR" dirty="0">
              <a:solidFill>
                <a:srgbClr val="333333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 eaLnBrk="1" hangingPunct="1">
              <a:lnSpc>
                <a:spcPct val="110000"/>
              </a:lnSpc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</a:pP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왼쪽 자식을 처리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-&gt; 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오른쪽 자식을 처리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-&gt; 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내 데이터를 처리</a:t>
            </a: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 eaLnBrk="1" hangingPunct="1">
              <a:lnSpc>
                <a:spcPct val="110000"/>
              </a:lnSpc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d, e, b, h,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, f, g, c, a</a:t>
            </a: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110000"/>
              </a:lnSpc>
              <a:buClr>
                <a:srgbClr val="5F5F5F"/>
              </a:buClr>
              <a:buSzPct val="85000"/>
              <a:buFont typeface="Wingdings 3" panose="05040102010807070707" pitchFamily="18" charset="2"/>
              <a:buNone/>
            </a:pPr>
            <a:endParaRPr lang="en-US" altLang="zh-TW" dirty="0">
              <a:solidFill>
                <a:srgbClr val="333333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7E421A-3A8D-4269-9A84-0D2807F72015}"/>
              </a:ext>
            </a:extLst>
          </p:cNvPr>
          <p:cNvSpPr txBox="1"/>
          <p:nvPr/>
        </p:nvSpPr>
        <p:spPr>
          <a:xfrm flipH="1">
            <a:off x="3638746" y="377795"/>
            <a:ext cx="834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C</a:t>
            </a:r>
            <a:r>
              <a:rPr lang="ko-KR" altLang="en-US" dirty="0"/>
              <a:t>배열의 각 값은 완성된 배열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해당 값의 마지막 인덱스를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은</a:t>
            </a:r>
            <a:r>
              <a:rPr lang="en-US" altLang="ko-KR" dirty="0"/>
              <a:t>-&gt;2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마지막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는</a:t>
            </a:r>
            <a:r>
              <a:rPr lang="en-US" altLang="ko-KR" dirty="0"/>
              <a:t>-&gt;4</a:t>
            </a:r>
            <a:r>
              <a:rPr lang="ko-KR" altLang="en-US" dirty="0"/>
              <a:t>가 마지막</a:t>
            </a:r>
          </a:p>
        </p:txBody>
      </p:sp>
      <p:pic>
        <p:nvPicPr>
          <p:cNvPr id="9" name="Picture 3" descr="fig8-2">
            <a:extLst>
              <a:ext uri="{FF2B5EF4-FFF2-40B4-BE49-F238E27FC236}">
                <a16:creationId xmlns:a16="http://schemas.microsoft.com/office/drawing/2014/main" id="{D8A06FEA-5FF3-47A1-925E-71C3F3E7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0" t="8376" r="38935" b="72169"/>
          <a:stretch/>
        </p:blipFill>
        <p:spPr bwMode="auto">
          <a:xfrm>
            <a:off x="571892" y="377795"/>
            <a:ext cx="2949543" cy="129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C295D-77D6-45FF-B812-0BCF17F77940}"/>
              </a:ext>
            </a:extLst>
          </p:cNvPr>
          <p:cNvSpPr txBox="1"/>
          <p:nvPr/>
        </p:nvSpPr>
        <p:spPr>
          <a:xfrm flipH="1">
            <a:off x="313166" y="1942678"/>
            <a:ext cx="48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en-US" altLang="ko-KR" dirty="0"/>
              <a:t>C </a:t>
            </a:r>
            <a:r>
              <a:rPr lang="ko-KR" altLang="en-US" dirty="0"/>
              <a:t>배열을</a:t>
            </a:r>
            <a:r>
              <a:rPr lang="en-US" altLang="ko-KR" dirty="0"/>
              <a:t> </a:t>
            </a:r>
            <a:r>
              <a:rPr lang="ko-KR" altLang="en-US" dirty="0"/>
              <a:t>쓰는 방식은</a:t>
            </a:r>
            <a:endParaRPr lang="en-US" altLang="ko-KR" dirty="0"/>
          </a:p>
        </p:txBody>
      </p:sp>
      <p:pic>
        <p:nvPicPr>
          <p:cNvPr id="12" name="Picture 3" descr="fig8-2">
            <a:extLst>
              <a:ext uri="{FF2B5EF4-FFF2-40B4-BE49-F238E27FC236}">
                <a16:creationId xmlns:a16="http://schemas.microsoft.com/office/drawing/2014/main" id="{C9D90BC9-86FD-4211-B977-CF5217C8E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8" t="43780" r="1048" b="42411"/>
          <a:stretch/>
        </p:blipFill>
        <p:spPr bwMode="auto">
          <a:xfrm>
            <a:off x="8487983" y="377795"/>
            <a:ext cx="3334801" cy="93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8-2">
            <a:extLst>
              <a:ext uri="{FF2B5EF4-FFF2-40B4-BE49-F238E27FC236}">
                <a16:creationId xmlns:a16="http://schemas.microsoft.com/office/drawing/2014/main" id="{E0740057-7F48-42C2-8426-2D360A247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4097" r="67810" b="83413"/>
          <a:stretch/>
        </p:blipFill>
        <p:spPr bwMode="auto">
          <a:xfrm>
            <a:off x="391886" y="2499360"/>
            <a:ext cx="3193797" cy="81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606E2A-28B1-4207-AF4B-F2D6A5874A19}"/>
              </a:ext>
            </a:extLst>
          </p:cNvPr>
          <p:cNvSpPr txBox="1"/>
          <p:nvPr/>
        </p:nvSpPr>
        <p:spPr>
          <a:xfrm flipH="1">
            <a:off x="3874972" y="2539331"/>
            <a:ext cx="48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원래배열 </a:t>
            </a:r>
            <a:r>
              <a:rPr lang="en-US" altLang="ko-KR" dirty="0"/>
              <a:t>A</a:t>
            </a:r>
            <a:r>
              <a:rPr lang="ko-KR" altLang="en-US" dirty="0"/>
              <a:t>의 제일 마지막 값 선택 </a:t>
            </a:r>
            <a:r>
              <a:rPr lang="en-US" altLang="ko-KR" dirty="0"/>
              <a:t>(3)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301088-C904-40B8-B725-1CF6EB3EB544}"/>
              </a:ext>
            </a:extLst>
          </p:cNvPr>
          <p:cNvSpPr/>
          <p:nvPr/>
        </p:nvSpPr>
        <p:spPr>
          <a:xfrm>
            <a:off x="3039291" y="2723997"/>
            <a:ext cx="339635" cy="437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 descr="fig8-2">
            <a:extLst>
              <a:ext uri="{FF2B5EF4-FFF2-40B4-BE49-F238E27FC236}">
                <a16:creationId xmlns:a16="http://schemas.microsoft.com/office/drawing/2014/main" id="{5E6ADAD1-B086-4B49-8E42-F3018682D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0" t="10040" r="38935" b="77705"/>
          <a:stretch/>
        </p:blipFill>
        <p:spPr bwMode="auto">
          <a:xfrm>
            <a:off x="429383" y="3540034"/>
            <a:ext cx="3156300" cy="87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210A1A-9C1C-44B8-BC02-35221E17854C}"/>
              </a:ext>
            </a:extLst>
          </p:cNvPr>
          <p:cNvSpPr txBox="1"/>
          <p:nvPr/>
        </p:nvSpPr>
        <p:spPr>
          <a:xfrm flipH="1">
            <a:off x="3874972" y="3608696"/>
            <a:ext cx="48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해당 값의 </a:t>
            </a:r>
            <a:r>
              <a:rPr lang="en-US" altLang="ko-KR" dirty="0"/>
              <a:t>C</a:t>
            </a:r>
            <a:r>
              <a:rPr lang="ko-KR" altLang="en-US" dirty="0"/>
              <a:t>배열 인덱스의 값 확인 </a:t>
            </a:r>
            <a:r>
              <a:rPr lang="en-US" altLang="ko-KR" dirty="0"/>
              <a:t>(7)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D0A6ED-2EC6-4F13-8773-7D0FC2E64710}"/>
              </a:ext>
            </a:extLst>
          </p:cNvPr>
          <p:cNvCxnSpPr>
            <a:stCxn id="2" idx="2"/>
          </p:cNvCxnSpPr>
          <p:nvPr/>
        </p:nvCxnSpPr>
        <p:spPr>
          <a:xfrm flipH="1">
            <a:off x="2290354" y="3161211"/>
            <a:ext cx="918755" cy="3788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389A85-3DE9-4462-8038-20E7B4C9AD15}"/>
              </a:ext>
            </a:extLst>
          </p:cNvPr>
          <p:cNvSpPr/>
          <p:nvPr/>
        </p:nvSpPr>
        <p:spPr>
          <a:xfrm>
            <a:off x="2090058" y="3829309"/>
            <a:ext cx="339635" cy="437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 descr="fig8-2">
            <a:extLst>
              <a:ext uri="{FF2B5EF4-FFF2-40B4-BE49-F238E27FC236}">
                <a16:creationId xmlns:a16="http://schemas.microsoft.com/office/drawing/2014/main" id="{1A53D145-0A7C-4195-AA35-B7651DA5A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2" t="4732" b="83330"/>
          <a:stretch/>
        </p:blipFill>
        <p:spPr bwMode="auto">
          <a:xfrm>
            <a:off x="429383" y="4715878"/>
            <a:ext cx="3189040" cy="73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B0F4D-02B7-4C81-BD9A-BA0AA719D523}"/>
              </a:ext>
            </a:extLst>
          </p:cNvPr>
          <p:cNvSpPr txBox="1"/>
          <p:nvPr/>
        </p:nvSpPr>
        <p:spPr>
          <a:xfrm flipH="1">
            <a:off x="3874971" y="4715878"/>
            <a:ext cx="48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</a:t>
            </a:r>
            <a:r>
              <a:rPr lang="ko-KR" altLang="en-US" dirty="0"/>
              <a:t>배열의 해당 인덱스에 값</a:t>
            </a:r>
            <a:r>
              <a:rPr lang="en-US" altLang="ko-KR" dirty="0"/>
              <a:t>(3)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넣고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591423-092A-4272-B0AB-90EB82E78089}"/>
              </a:ext>
            </a:extLst>
          </p:cNvPr>
          <p:cNvCxnSpPr>
            <a:cxnSpLocks/>
          </p:cNvCxnSpPr>
          <p:nvPr/>
        </p:nvCxnSpPr>
        <p:spPr>
          <a:xfrm>
            <a:off x="2290354" y="4266523"/>
            <a:ext cx="574766" cy="4493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fig8-2">
            <a:extLst>
              <a:ext uri="{FF2B5EF4-FFF2-40B4-BE49-F238E27FC236}">
                <a16:creationId xmlns:a16="http://schemas.microsoft.com/office/drawing/2014/main" id="{7D50FD61-B925-4A18-908A-FF914C8F5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0" t="10040" r="38935" b="77705"/>
          <a:stretch/>
        </p:blipFill>
        <p:spPr bwMode="auto">
          <a:xfrm>
            <a:off x="429383" y="5721834"/>
            <a:ext cx="3156300" cy="87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D2AB85-5F4D-4A58-A747-83B72192A1EF}"/>
              </a:ext>
            </a:extLst>
          </p:cNvPr>
          <p:cNvSpPr/>
          <p:nvPr/>
        </p:nvSpPr>
        <p:spPr>
          <a:xfrm>
            <a:off x="2090058" y="6113789"/>
            <a:ext cx="339635" cy="334533"/>
          </a:xfrm>
          <a:prstGeom prst="rect">
            <a:avLst/>
          </a:prstGeom>
          <a:solidFill>
            <a:srgbClr val="D8D8D8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EE82B-5F49-4CAA-A5B4-FE11D78CCD66}"/>
              </a:ext>
            </a:extLst>
          </p:cNvPr>
          <p:cNvSpPr txBox="1"/>
          <p:nvPr/>
        </p:nvSpPr>
        <p:spPr>
          <a:xfrm flipH="1">
            <a:off x="3874971" y="5721834"/>
            <a:ext cx="48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C</a:t>
            </a:r>
            <a:r>
              <a:rPr lang="ko-KR" altLang="en-US" dirty="0"/>
              <a:t>배열의 해당 값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0EA1B9-E279-49AE-90E3-017D8F467D3E}"/>
              </a:ext>
            </a:extLst>
          </p:cNvPr>
          <p:cNvSpPr txBox="1"/>
          <p:nvPr/>
        </p:nvSpPr>
        <p:spPr>
          <a:xfrm flipH="1">
            <a:off x="3874970" y="6398555"/>
            <a:ext cx="831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그 다음에 </a:t>
            </a:r>
            <a:r>
              <a:rPr lang="en-US" altLang="ko-KR" dirty="0"/>
              <a:t>A</a:t>
            </a:r>
            <a:r>
              <a:rPr lang="ko-KR" altLang="en-US" dirty="0"/>
              <a:t>배열의 그 다음 제일 마지막 값</a:t>
            </a:r>
            <a:r>
              <a:rPr lang="en-US" altLang="ko-KR" dirty="0"/>
              <a:t>(index 7 </a:t>
            </a:r>
            <a:r>
              <a:rPr lang="ko-KR" altLang="en-US" dirty="0"/>
              <a:t>의 값</a:t>
            </a:r>
            <a:r>
              <a:rPr lang="en-US" altLang="ko-KR" dirty="0"/>
              <a:t>)</a:t>
            </a:r>
            <a:r>
              <a:rPr lang="ko-KR" altLang="en-US" dirty="0"/>
              <a:t>을 가지고 다시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81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B12AE37A-5474-4C07-9ECB-D27F520A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515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en-US" altLang="ko-KR" dirty="0"/>
              <a:t>Searching</a:t>
            </a:r>
          </a:p>
        </p:txBody>
      </p:sp>
      <p:pic>
        <p:nvPicPr>
          <p:cNvPr id="43011" name="Picture 2" descr="tree_search">
            <a:extLst>
              <a:ext uri="{FF2B5EF4-FFF2-40B4-BE49-F238E27FC236}">
                <a16:creationId xmlns:a16="http://schemas.microsoft.com/office/drawing/2014/main" id="{DDC842A7-FA79-4E76-97A1-09CF6936F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76" y="1142047"/>
            <a:ext cx="734377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3" descr="iterative_tree_search">
            <a:extLst>
              <a:ext uri="{FF2B5EF4-FFF2-40B4-BE49-F238E27FC236}">
                <a16:creationId xmlns:a16="http://schemas.microsoft.com/office/drawing/2014/main" id="{694BE04E-1E2E-454E-B474-E54017BF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2" y="3518535"/>
            <a:ext cx="554513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4">
            <a:extLst>
              <a:ext uri="{FF2B5EF4-FFF2-40B4-BE49-F238E27FC236}">
                <a16:creationId xmlns:a16="http://schemas.microsoft.com/office/drawing/2014/main" id="{40973461-34B7-4716-B8DD-68624B462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75" y="1142048"/>
            <a:ext cx="820896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</a:pPr>
            <a:endParaRPr lang="en-US" altLang="ko-KR">
              <a:latin typeface="Arial" panose="020B0604020202020204" pitchFamily="34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</a:pPr>
            <a:endParaRPr lang="en-US" altLang="ko-KR">
              <a:latin typeface="Arial" panose="020B0604020202020204" pitchFamily="34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</a:pPr>
            <a:endParaRPr lang="en-US" altLang="ko-KR">
              <a:latin typeface="Arial" panose="020B0604020202020204" pitchFamily="34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</a:pPr>
            <a:endParaRPr lang="en-US" altLang="ko-KR">
              <a:latin typeface="Arial" panose="020B0604020202020204" pitchFamily="34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zh-TW">
              <a:latin typeface="Arial" panose="020B0604020202020204" pitchFamily="34" charset="0"/>
              <a:ea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0289B-AD5E-4A5C-8B6F-E183E9AEA12A}"/>
              </a:ext>
            </a:extLst>
          </p:cNvPr>
          <p:cNvSpPr txBox="1"/>
          <p:nvPr/>
        </p:nvSpPr>
        <p:spPr>
          <a:xfrm>
            <a:off x="5251269" y="1776293"/>
            <a:ext cx="558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찾는 값이 </a:t>
            </a:r>
            <a:r>
              <a:rPr lang="en-US" altLang="ko-KR" dirty="0"/>
              <a:t>root</a:t>
            </a:r>
            <a:r>
              <a:rPr lang="ko-KR" altLang="en-US" dirty="0"/>
              <a:t>에 있거나 </a:t>
            </a:r>
            <a:r>
              <a:rPr lang="en-US" altLang="ko-KR" dirty="0"/>
              <a:t>root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일 경우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4E997-C3C7-4631-8993-F2928CF28377}"/>
              </a:ext>
            </a:extLst>
          </p:cNvPr>
          <p:cNvSpPr txBox="1"/>
          <p:nvPr/>
        </p:nvSpPr>
        <p:spPr>
          <a:xfrm>
            <a:off x="7961787" y="264741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재귀함수로 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54DF6-C219-4AFC-8AD9-24FE57FDF1E2}"/>
              </a:ext>
            </a:extLst>
          </p:cNvPr>
          <p:cNvSpPr txBox="1"/>
          <p:nvPr/>
        </p:nvSpPr>
        <p:spPr>
          <a:xfrm>
            <a:off x="6549650" y="474753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문으로 하는 방법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3614D55-8E36-4BE0-B95D-81BD8AD4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Binary Searches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975ADFB-652F-499C-8AE6-1F1D3382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Find ( 2 )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8D1507D9-98CC-4966-A4E4-C1286B9B6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833563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286504C7-9A67-4DE0-ACDA-6602D107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2624138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B75536EC-8149-4EE4-AFD6-A8357AAB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2624138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B858124A-7526-4C20-8DCD-47277479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3462338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64" name="Oval 8">
            <a:extLst>
              <a:ext uri="{FF2B5EF4-FFF2-40B4-BE49-F238E27FC236}">
                <a16:creationId xmlns:a16="http://schemas.microsoft.com/office/drawing/2014/main" id="{DEC22ABE-FADD-4D41-9F1D-5E7719BE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462338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45065" name="AutoShape 9">
            <a:extLst>
              <a:ext uri="{FF2B5EF4-FFF2-40B4-BE49-F238E27FC236}">
                <a16:creationId xmlns:a16="http://schemas.microsoft.com/office/drawing/2014/main" id="{4286EFD0-0832-41A4-BECF-7DE847564171}"/>
              </a:ext>
            </a:extLst>
          </p:cNvPr>
          <p:cNvCxnSpPr>
            <a:cxnSpLocks noChangeShapeType="1"/>
            <a:stCxn id="45061" idx="4"/>
            <a:endCxn id="45063" idx="0"/>
          </p:cNvCxnSpPr>
          <p:nvPr/>
        </p:nvCxnSpPr>
        <p:spPr bwMode="auto">
          <a:xfrm flipH="1">
            <a:off x="2322513" y="3224213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AutoShape 10">
            <a:extLst>
              <a:ext uri="{FF2B5EF4-FFF2-40B4-BE49-F238E27FC236}">
                <a16:creationId xmlns:a16="http://schemas.microsoft.com/office/drawing/2014/main" id="{75A8EAE5-AFFA-4EF0-BAC6-38CCDC079192}"/>
              </a:ext>
            </a:extLst>
          </p:cNvPr>
          <p:cNvCxnSpPr>
            <a:cxnSpLocks noChangeShapeType="1"/>
            <a:stCxn id="45062" idx="4"/>
            <a:endCxn id="45064" idx="0"/>
          </p:cNvCxnSpPr>
          <p:nvPr/>
        </p:nvCxnSpPr>
        <p:spPr bwMode="auto">
          <a:xfrm flipH="1">
            <a:off x="3236913" y="3224213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AutoShape 11">
            <a:extLst>
              <a:ext uri="{FF2B5EF4-FFF2-40B4-BE49-F238E27FC236}">
                <a16:creationId xmlns:a16="http://schemas.microsoft.com/office/drawing/2014/main" id="{0F9B2A0F-5795-412B-B2CB-E7F2CA049CB0}"/>
              </a:ext>
            </a:extLst>
          </p:cNvPr>
          <p:cNvCxnSpPr>
            <a:cxnSpLocks noChangeShapeType="1"/>
            <a:stCxn id="45060" idx="4"/>
            <a:endCxn id="45062" idx="0"/>
          </p:cNvCxnSpPr>
          <p:nvPr/>
        </p:nvCxnSpPr>
        <p:spPr bwMode="auto">
          <a:xfrm>
            <a:off x="3160713" y="2433639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2">
            <a:extLst>
              <a:ext uri="{FF2B5EF4-FFF2-40B4-BE49-F238E27FC236}">
                <a16:creationId xmlns:a16="http://schemas.microsoft.com/office/drawing/2014/main" id="{55452104-651C-46CF-853C-E15B8939082C}"/>
              </a:ext>
            </a:extLst>
          </p:cNvPr>
          <p:cNvCxnSpPr>
            <a:cxnSpLocks noChangeShapeType="1"/>
            <a:stCxn id="45060" idx="4"/>
            <a:endCxn id="45061" idx="0"/>
          </p:cNvCxnSpPr>
          <p:nvPr/>
        </p:nvCxnSpPr>
        <p:spPr bwMode="auto">
          <a:xfrm flipH="1">
            <a:off x="2627313" y="2433639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>
            <a:extLst>
              <a:ext uri="{FF2B5EF4-FFF2-40B4-BE49-F238E27FC236}">
                <a16:creationId xmlns:a16="http://schemas.microsoft.com/office/drawing/2014/main" id="{409C1B3F-FEAD-490B-81A7-00F45398321C}"/>
              </a:ext>
            </a:extLst>
          </p:cNvPr>
          <p:cNvCxnSpPr>
            <a:cxnSpLocks noChangeShapeType="1"/>
            <a:stCxn id="45062" idx="4"/>
            <a:endCxn id="45070" idx="0"/>
          </p:cNvCxnSpPr>
          <p:nvPr/>
        </p:nvCxnSpPr>
        <p:spPr bwMode="auto">
          <a:xfrm>
            <a:off x="3617913" y="3224213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0" name="Oval 14">
            <a:extLst>
              <a:ext uri="{FF2B5EF4-FFF2-40B4-BE49-F238E27FC236}">
                <a16:creationId xmlns:a16="http://schemas.microsoft.com/office/drawing/2014/main" id="{221A5F40-6FBA-4B0E-88C7-DC6C00BD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462338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901831A4-C73F-4B55-8FEC-F8F1258EA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26241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9D1E3B97-4927-45CC-A071-CC1229A3E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8621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5073" name="Text Box 17">
            <a:extLst>
              <a:ext uri="{FF2B5EF4-FFF2-40B4-BE49-F238E27FC236}">
                <a16:creationId xmlns:a16="http://schemas.microsoft.com/office/drawing/2014/main" id="{37B07024-08DA-4857-86E7-E977DA85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26241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AD942948-0906-44A5-9281-D20731ED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3538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B1F8A039-1400-459B-904F-473916B1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35385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4EC03D84-26F9-4E81-9AFE-05B43CA1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5385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5077" name="Oval 21">
            <a:extLst>
              <a:ext uri="{FF2B5EF4-FFF2-40B4-BE49-F238E27FC236}">
                <a16:creationId xmlns:a16="http://schemas.microsoft.com/office/drawing/2014/main" id="{FEE59150-A474-42D2-8A31-9861DCEB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1785938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78" name="Oval 22">
            <a:extLst>
              <a:ext uri="{FF2B5EF4-FFF2-40B4-BE49-F238E27FC236}">
                <a16:creationId xmlns:a16="http://schemas.microsoft.com/office/drawing/2014/main" id="{406414D2-E6B6-4EE2-8823-FA2A5C65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576513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79" name="Oval 23">
            <a:extLst>
              <a:ext uri="{FF2B5EF4-FFF2-40B4-BE49-F238E27FC236}">
                <a16:creationId xmlns:a16="http://schemas.microsoft.com/office/drawing/2014/main" id="{02EDC353-1C6E-43B1-9CA1-0DAB3DCD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576513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80" name="Oval 24">
            <a:extLst>
              <a:ext uri="{FF2B5EF4-FFF2-40B4-BE49-F238E27FC236}">
                <a16:creationId xmlns:a16="http://schemas.microsoft.com/office/drawing/2014/main" id="{AA009A8F-37E4-4087-8A84-A1DEC8A2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3414713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45081" name="AutoShape 25">
            <a:extLst>
              <a:ext uri="{FF2B5EF4-FFF2-40B4-BE49-F238E27FC236}">
                <a16:creationId xmlns:a16="http://schemas.microsoft.com/office/drawing/2014/main" id="{2D02A36D-472E-4FC9-AFA3-ED16C811E6CD}"/>
              </a:ext>
            </a:extLst>
          </p:cNvPr>
          <p:cNvCxnSpPr>
            <a:cxnSpLocks noChangeShapeType="1"/>
            <a:stCxn id="45079" idx="4"/>
            <a:endCxn id="45080" idx="0"/>
          </p:cNvCxnSpPr>
          <p:nvPr/>
        </p:nvCxnSpPr>
        <p:spPr bwMode="auto">
          <a:xfrm flipH="1">
            <a:off x="7580313" y="3176588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AutoShape 26">
            <a:extLst>
              <a:ext uri="{FF2B5EF4-FFF2-40B4-BE49-F238E27FC236}">
                <a16:creationId xmlns:a16="http://schemas.microsoft.com/office/drawing/2014/main" id="{23C53493-7549-46C2-A8DB-DFEBB6043986}"/>
              </a:ext>
            </a:extLst>
          </p:cNvPr>
          <p:cNvCxnSpPr>
            <a:cxnSpLocks noChangeShapeType="1"/>
            <a:stCxn id="45077" idx="4"/>
            <a:endCxn id="45079" idx="0"/>
          </p:cNvCxnSpPr>
          <p:nvPr/>
        </p:nvCxnSpPr>
        <p:spPr bwMode="auto">
          <a:xfrm>
            <a:off x="7504113" y="2386014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7">
            <a:extLst>
              <a:ext uri="{FF2B5EF4-FFF2-40B4-BE49-F238E27FC236}">
                <a16:creationId xmlns:a16="http://schemas.microsoft.com/office/drawing/2014/main" id="{572C2558-60A7-4F49-B4DC-3C06ECABBD4E}"/>
              </a:ext>
            </a:extLst>
          </p:cNvPr>
          <p:cNvCxnSpPr>
            <a:cxnSpLocks noChangeShapeType="1"/>
            <a:stCxn id="45077" idx="4"/>
            <a:endCxn id="45078" idx="0"/>
          </p:cNvCxnSpPr>
          <p:nvPr/>
        </p:nvCxnSpPr>
        <p:spPr bwMode="auto">
          <a:xfrm flipH="1">
            <a:off x="6970713" y="2386014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AutoShape 28">
            <a:extLst>
              <a:ext uri="{FF2B5EF4-FFF2-40B4-BE49-F238E27FC236}">
                <a16:creationId xmlns:a16="http://schemas.microsoft.com/office/drawing/2014/main" id="{3BF89F42-4F3A-4733-8F72-537FD14B127F}"/>
              </a:ext>
            </a:extLst>
          </p:cNvPr>
          <p:cNvCxnSpPr>
            <a:cxnSpLocks noChangeShapeType="1"/>
            <a:stCxn id="45080" idx="4"/>
            <a:endCxn id="45085" idx="0"/>
          </p:cNvCxnSpPr>
          <p:nvPr/>
        </p:nvCxnSpPr>
        <p:spPr bwMode="auto">
          <a:xfrm flipH="1">
            <a:off x="6894513" y="4014788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5" name="Oval 29">
            <a:extLst>
              <a:ext uri="{FF2B5EF4-FFF2-40B4-BE49-F238E27FC236}">
                <a16:creationId xmlns:a16="http://schemas.microsoft.com/office/drawing/2014/main" id="{294B65D7-E8B6-474A-90FF-86F04BEA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252913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DD7CD071-8751-4B3D-B9B0-F163F2BF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18145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5087" name="Text Box 31">
            <a:extLst>
              <a:ext uri="{FF2B5EF4-FFF2-40B4-BE49-F238E27FC236}">
                <a16:creationId xmlns:a16="http://schemas.microsoft.com/office/drawing/2014/main" id="{F5B9F631-33C2-4FF4-9299-D8183BED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42529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5088" name="Text Box 32">
            <a:extLst>
              <a:ext uri="{FF2B5EF4-FFF2-40B4-BE49-F238E27FC236}">
                <a16:creationId xmlns:a16="http://schemas.microsoft.com/office/drawing/2014/main" id="{04D6FA52-369F-4351-81ED-ED58BA861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34909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977A2D0D-FE78-44BA-9E57-09EC45225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25765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EF663A49-836F-489E-818D-64E7FCB88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50911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B5904020-B58A-4DFB-9B8D-D9D6EBFE7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5765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5092" name="Oval 36">
            <a:extLst>
              <a:ext uri="{FF2B5EF4-FFF2-40B4-BE49-F238E27FC236}">
                <a16:creationId xmlns:a16="http://schemas.microsoft.com/office/drawing/2014/main" id="{55A16C6D-40AF-4CF8-8992-21A0283B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091113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45093" name="AutoShape 37">
            <a:extLst>
              <a:ext uri="{FF2B5EF4-FFF2-40B4-BE49-F238E27FC236}">
                <a16:creationId xmlns:a16="http://schemas.microsoft.com/office/drawing/2014/main" id="{F1E4C6A0-D2B5-4C90-BEC6-695CA7F595EC}"/>
              </a:ext>
            </a:extLst>
          </p:cNvPr>
          <p:cNvCxnSpPr>
            <a:cxnSpLocks noChangeShapeType="1"/>
            <a:stCxn id="45085" idx="4"/>
            <a:endCxn id="45092" idx="0"/>
          </p:cNvCxnSpPr>
          <p:nvPr/>
        </p:nvCxnSpPr>
        <p:spPr bwMode="auto">
          <a:xfrm>
            <a:off x="6894513" y="4852988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4" name="Text Box 38">
            <a:extLst>
              <a:ext uri="{FF2B5EF4-FFF2-40B4-BE49-F238E27FC236}">
                <a16:creationId xmlns:a16="http://schemas.microsoft.com/office/drawing/2014/main" id="{F5BA7AE6-9613-4AD5-A65E-63B563CC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2090738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10 &gt; 2,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 &gt; 2,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 = 2, found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8373C857-2F4B-4E9C-A54A-F4CCD2D8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514" y="2090739"/>
            <a:ext cx="19256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 &gt; 2,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 = 2, found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4E96857-95FE-4958-B3DE-8DA040EF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Binary Searches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0FE22CE-6EC8-4C9F-8527-4C05BEC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8" y="184388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dirty="0"/>
              <a:t>Find ( 25 )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4892CE8C-7FF6-4D29-8C3C-09DB02C2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05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5B6DCB9E-1A6D-462E-8D59-9D78013E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95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72781C8E-24A9-462B-8C9C-BC3CB383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95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EF378806-002F-4FFC-AA42-09693D71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533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03E8749A-B3E5-4723-BB6A-B142C2E9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47113" name="AutoShape 9">
            <a:extLst>
              <a:ext uri="{FF2B5EF4-FFF2-40B4-BE49-F238E27FC236}">
                <a16:creationId xmlns:a16="http://schemas.microsoft.com/office/drawing/2014/main" id="{383E24F0-6BEC-49F1-86C1-2BA6A003095B}"/>
              </a:ext>
            </a:extLst>
          </p:cNvPr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flipH="1">
            <a:off x="2133600" y="32956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0">
            <a:extLst>
              <a:ext uri="{FF2B5EF4-FFF2-40B4-BE49-F238E27FC236}">
                <a16:creationId xmlns:a16="http://schemas.microsoft.com/office/drawing/2014/main" id="{396EEF8A-1564-464A-85CF-520B4FAF0074}"/>
              </a:ext>
            </a:extLst>
          </p:cNvPr>
          <p:cNvCxnSpPr>
            <a:cxnSpLocks noChangeShapeType="1"/>
            <a:stCxn id="47110" idx="4"/>
            <a:endCxn id="47112" idx="0"/>
          </p:cNvCxnSpPr>
          <p:nvPr/>
        </p:nvCxnSpPr>
        <p:spPr bwMode="auto">
          <a:xfrm flipH="1">
            <a:off x="3048000" y="32956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58BE19AB-95F2-47A1-B6B4-4070314F3D5E}"/>
              </a:ext>
            </a:extLst>
          </p:cNvPr>
          <p:cNvCxnSpPr>
            <a:cxnSpLocks noChangeShapeType="1"/>
            <a:stCxn id="47108" idx="4"/>
            <a:endCxn id="47110" idx="0"/>
          </p:cNvCxnSpPr>
          <p:nvPr/>
        </p:nvCxnSpPr>
        <p:spPr bwMode="auto">
          <a:xfrm>
            <a:off x="2971800" y="2505076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781D0E6A-63B2-4481-A06A-F680EC700D1E}"/>
              </a:ext>
            </a:extLst>
          </p:cNvPr>
          <p:cNvCxnSpPr>
            <a:cxnSpLocks noChangeShapeType="1"/>
            <a:stCxn id="47108" idx="4"/>
            <a:endCxn id="47109" idx="0"/>
          </p:cNvCxnSpPr>
          <p:nvPr/>
        </p:nvCxnSpPr>
        <p:spPr bwMode="auto">
          <a:xfrm flipH="1">
            <a:off x="2438400" y="2505076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>
            <a:extLst>
              <a:ext uri="{FF2B5EF4-FFF2-40B4-BE49-F238E27FC236}">
                <a16:creationId xmlns:a16="http://schemas.microsoft.com/office/drawing/2014/main" id="{FBF7CB83-DF2D-4206-A2D8-57454DA3ADFA}"/>
              </a:ext>
            </a:extLst>
          </p:cNvPr>
          <p:cNvCxnSpPr>
            <a:cxnSpLocks noChangeShapeType="1"/>
            <a:stCxn id="47110" idx="4"/>
            <a:endCxn id="47118" idx="0"/>
          </p:cNvCxnSpPr>
          <p:nvPr/>
        </p:nvCxnSpPr>
        <p:spPr bwMode="auto">
          <a:xfrm>
            <a:off x="3429000" y="32956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Oval 14">
            <a:extLst>
              <a:ext uri="{FF2B5EF4-FFF2-40B4-BE49-F238E27FC236}">
                <a16:creationId xmlns:a16="http://schemas.microsoft.com/office/drawing/2014/main" id="{57A42812-7021-426F-BBF2-5F9252771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33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55B7B90-FCAC-4D3B-A26D-4BF72BD26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955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DEB0A8B4-3EBA-4C96-8CE9-5C159959F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33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29C18A2A-2E5A-4214-B4BA-5A6E61B5D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6955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E94BDADA-F504-4D7B-958C-64B975ED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099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E94FE25D-5E14-4664-9B51-BD1C70CC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099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064DF77B-E4AE-4A0C-A40B-9C175446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09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7125" name="Oval 21">
            <a:extLst>
              <a:ext uri="{FF2B5EF4-FFF2-40B4-BE49-F238E27FC236}">
                <a16:creationId xmlns:a16="http://schemas.microsoft.com/office/drawing/2014/main" id="{6E9AF09B-474A-4A34-93DE-3B36A664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57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26" name="Oval 22">
            <a:extLst>
              <a:ext uri="{FF2B5EF4-FFF2-40B4-BE49-F238E27FC236}">
                <a16:creationId xmlns:a16="http://schemas.microsoft.com/office/drawing/2014/main" id="{3C5B3BCC-6B35-4D0F-B10F-26FEFBDC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479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27" name="Oval 23">
            <a:extLst>
              <a:ext uri="{FF2B5EF4-FFF2-40B4-BE49-F238E27FC236}">
                <a16:creationId xmlns:a16="http://schemas.microsoft.com/office/drawing/2014/main" id="{996BF6DD-D246-4325-A0A6-BC044223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6479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28" name="Oval 24">
            <a:extLst>
              <a:ext uri="{FF2B5EF4-FFF2-40B4-BE49-F238E27FC236}">
                <a16:creationId xmlns:a16="http://schemas.microsoft.com/office/drawing/2014/main" id="{07599EB0-8C62-4A5B-B81E-3517A17CD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861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47129" name="AutoShape 25">
            <a:extLst>
              <a:ext uri="{FF2B5EF4-FFF2-40B4-BE49-F238E27FC236}">
                <a16:creationId xmlns:a16="http://schemas.microsoft.com/office/drawing/2014/main" id="{C00C8CE6-D66E-4BC5-B0D2-0ABB199FF6A0}"/>
              </a:ext>
            </a:extLst>
          </p:cNvPr>
          <p:cNvCxnSpPr>
            <a:cxnSpLocks noChangeShapeType="1"/>
            <a:stCxn id="47127" idx="4"/>
            <a:endCxn id="47128" idx="0"/>
          </p:cNvCxnSpPr>
          <p:nvPr/>
        </p:nvCxnSpPr>
        <p:spPr bwMode="auto">
          <a:xfrm flipH="1">
            <a:off x="7391400" y="324802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AutoShape 26">
            <a:extLst>
              <a:ext uri="{FF2B5EF4-FFF2-40B4-BE49-F238E27FC236}">
                <a16:creationId xmlns:a16="http://schemas.microsoft.com/office/drawing/2014/main" id="{54962C14-E9F4-41AC-B05A-664DE3914FDF}"/>
              </a:ext>
            </a:extLst>
          </p:cNvPr>
          <p:cNvCxnSpPr>
            <a:cxnSpLocks noChangeShapeType="1"/>
            <a:stCxn id="47125" idx="4"/>
            <a:endCxn id="47127" idx="0"/>
          </p:cNvCxnSpPr>
          <p:nvPr/>
        </p:nvCxnSpPr>
        <p:spPr bwMode="auto">
          <a:xfrm>
            <a:off x="7315200" y="245745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AutoShape 27">
            <a:extLst>
              <a:ext uri="{FF2B5EF4-FFF2-40B4-BE49-F238E27FC236}">
                <a16:creationId xmlns:a16="http://schemas.microsoft.com/office/drawing/2014/main" id="{E2394FF7-534D-43D1-9182-3812B356D57E}"/>
              </a:ext>
            </a:extLst>
          </p:cNvPr>
          <p:cNvCxnSpPr>
            <a:cxnSpLocks noChangeShapeType="1"/>
            <a:stCxn id="47125" idx="4"/>
            <a:endCxn id="47126" idx="0"/>
          </p:cNvCxnSpPr>
          <p:nvPr/>
        </p:nvCxnSpPr>
        <p:spPr bwMode="auto">
          <a:xfrm flipH="1">
            <a:off x="6781800" y="245745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2" name="AutoShape 28">
            <a:extLst>
              <a:ext uri="{FF2B5EF4-FFF2-40B4-BE49-F238E27FC236}">
                <a16:creationId xmlns:a16="http://schemas.microsoft.com/office/drawing/2014/main" id="{A3F3301B-7978-4387-BEB5-D185BDB8A5B6}"/>
              </a:ext>
            </a:extLst>
          </p:cNvPr>
          <p:cNvCxnSpPr>
            <a:cxnSpLocks noChangeShapeType="1"/>
            <a:stCxn id="47128" idx="4"/>
            <a:endCxn id="47133" idx="0"/>
          </p:cNvCxnSpPr>
          <p:nvPr/>
        </p:nvCxnSpPr>
        <p:spPr bwMode="auto">
          <a:xfrm flipH="1">
            <a:off x="6705600" y="408622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3" name="Oval 29">
            <a:extLst>
              <a:ext uri="{FF2B5EF4-FFF2-40B4-BE49-F238E27FC236}">
                <a16:creationId xmlns:a16="http://schemas.microsoft.com/office/drawing/2014/main" id="{B20EF5B4-C941-491A-A1B9-11D57C1E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243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23AEBCA-145D-4756-8770-17BA1B29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859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7135" name="Text Box 31">
            <a:extLst>
              <a:ext uri="{FF2B5EF4-FFF2-40B4-BE49-F238E27FC236}">
                <a16:creationId xmlns:a16="http://schemas.microsoft.com/office/drawing/2014/main" id="{D49106EE-E873-42E7-99E8-940F3A55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243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C6071901-A371-4C2E-B440-651A7352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5623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50B8C02C-B264-4372-A70D-6910A470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6479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7CB907A8-F66F-4819-BABD-D9E4580D8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625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711A74A7-510A-496D-8CEE-30F4F483B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479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7140" name="Oval 36">
            <a:extLst>
              <a:ext uri="{FF2B5EF4-FFF2-40B4-BE49-F238E27FC236}">
                <a16:creationId xmlns:a16="http://schemas.microsoft.com/office/drawing/2014/main" id="{79BE999F-7E72-49ED-A7AC-3EF56995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625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47141" name="AutoShape 37">
            <a:extLst>
              <a:ext uri="{FF2B5EF4-FFF2-40B4-BE49-F238E27FC236}">
                <a16:creationId xmlns:a16="http://schemas.microsoft.com/office/drawing/2014/main" id="{58B62EAF-3A0E-4DF3-8F6C-F8752191630C}"/>
              </a:ext>
            </a:extLst>
          </p:cNvPr>
          <p:cNvCxnSpPr>
            <a:cxnSpLocks noChangeShapeType="1"/>
            <a:stCxn id="47133" idx="4"/>
            <a:endCxn id="47140" idx="0"/>
          </p:cNvCxnSpPr>
          <p:nvPr/>
        </p:nvCxnSpPr>
        <p:spPr bwMode="auto">
          <a:xfrm>
            <a:off x="6705600" y="492442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2" name="Text Box 38">
            <a:extLst>
              <a:ext uri="{FF2B5EF4-FFF2-40B4-BE49-F238E27FC236}">
                <a16:creationId xmlns:a16="http://schemas.microsoft.com/office/drawing/2014/main" id="{FEE5D502-AEB6-4C66-B404-904424B6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162175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10 &lt; 25, right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 &gt; 25,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 = 25, found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0D1DCF3-3CD7-461A-A5F6-7173EA8A4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162175"/>
            <a:ext cx="2286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 &lt; 25, right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 &gt; 25,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 &gt; 25,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10 &lt; 25, right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 = 25, found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585C8F4-BB82-4AD5-9143-F1BC1F5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/>
              <a:t>Minimum and Maximum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71548DB-8410-4F32-8975-0DC91CFF4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4" y="1069976"/>
            <a:ext cx="8137525" cy="4114800"/>
          </a:xfrm>
        </p:spPr>
        <p:txBody>
          <a:bodyPr/>
          <a:lstStyle/>
          <a:p>
            <a:pPr eaLnBrk="1" hangingPunct="1"/>
            <a:r>
              <a:rPr lang="ko-KR" altLang="en-US" dirty="0"/>
              <a:t>최대값은 트리 가장 오른쪽의 값이고</a:t>
            </a:r>
            <a:r>
              <a:rPr lang="en-US" altLang="ko-KR" dirty="0"/>
              <a:t>, </a:t>
            </a:r>
            <a:r>
              <a:rPr lang="ko-KR" altLang="en-US" dirty="0"/>
              <a:t>최소값은 트리 가장 왼쪽의 값이다</a:t>
            </a:r>
            <a:r>
              <a:rPr lang="en-US" altLang="ko-KR" dirty="0"/>
              <a:t>.</a:t>
            </a:r>
            <a:endParaRPr lang="en-US" altLang="zh-TW" dirty="0"/>
          </a:p>
        </p:txBody>
      </p:sp>
      <p:pic>
        <p:nvPicPr>
          <p:cNvPr id="49156" name="Picture 4" descr="tree_minimum">
            <a:extLst>
              <a:ext uri="{FF2B5EF4-FFF2-40B4-BE49-F238E27FC236}">
                <a16:creationId xmlns:a16="http://schemas.microsoft.com/office/drawing/2014/main" id="{6C341784-E459-4686-A9AC-DBB3B324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2762250"/>
            <a:ext cx="3532188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tree_maximum">
            <a:extLst>
              <a:ext uri="{FF2B5EF4-FFF2-40B4-BE49-F238E27FC236}">
                <a16:creationId xmlns:a16="http://schemas.microsoft.com/office/drawing/2014/main" id="{995E42F8-7CEB-4E8F-872F-7400DA28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53" y="2782093"/>
            <a:ext cx="360045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1749BAD-4F94-4EB1-8763-869A17E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59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/>
              <a:t>Successor And Predecessor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C38BC04-01E0-4F08-85BD-69CBA621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" y="1132524"/>
            <a:ext cx="11486606" cy="46705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/>
              <a:t>X</a:t>
            </a:r>
            <a:r>
              <a:rPr lang="ko-KR" altLang="en-US" dirty="0"/>
              <a:t>가 있으면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이전값</a:t>
            </a:r>
            <a:r>
              <a:rPr lang="en-US" altLang="ko-KR" dirty="0"/>
              <a:t>(Predecessor)</a:t>
            </a:r>
            <a:r>
              <a:rPr lang="ko-KR" altLang="en-US" dirty="0"/>
              <a:t>과 </a:t>
            </a:r>
            <a:r>
              <a:rPr lang="ko-KR" altLang="en-US" dirty="0" err="1"/>
              <a:t>다음값</a:t>
            </a:r>
            <a:r>
              <a:rPr lang="en-US" altLang="ko-KR" dirty="0"/>
              <a:t>(Successor)</a:t>
            </a:r>
            <a:r>
              <a:rPr lang="ko-KR" altLang="en-US" dirty="0"/>
              <a:t>은 무엇일까</a:t>
            </a:r>
            <a:r>
              <a:rPr lang="en-US" altLang="ko-KR" dirty="0"/>
              <a:t>?</a:t>
            </a:r>
            <a:endParaRPr lang="en-US" altLang="zh-TW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AEC94E-E387-4FED-ADEC-9739B578DB81}"/>
              </a:ext>
            </a:extLst>
          </p:cNvPr>
          <p:cNvSpPr txBox="1">
            <a:spLocks/>
          </p:cNvSpPr>
          <p:nvPr/>
        </p:nvSpPr>
        <p:spPr>
          <a:xfrm>
            <a:off x="306978" y="2082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TREE-SUCCESSOR(X)</a:t>
            </a:r>
            <a:endParaRPr lang="en-US" altLang="zh-TW" dirty="0"/>
          </a:p>
        </p:txBody>
      </p:sp>
      <p:pic>
        <p:nvPicPr>
          <p:cNvPr id="5" name="Picture 3" descr="tree_successor">
            <a:extLst>
              <a:ext uri="{FF2B5EF4-FFF2-40B4-BE49-F238E27FC236}">
                <a16:creationId xmlns:a16="http://schemas.microsoft.com/office/drawing/2014/main" id="{E51753BD-875C-4511-A9EA-FB823B299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7" y="3027272"/>
            <a:ext cx="7723187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5496F60-6066-4B55-8330-41D137E8C36A}"/>
              </a:ext>
            </a:extLst>
          </p:cNvPr>
          <p:cNvCxnSpPr/>
          <p:nvPr/>
        </p:nvCxnSpPr>
        <p:spPr>
          <a:xfrm flipH="1">
            <a:off x="7193280" y="4075611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560B39-C85C-41E7-BA0C-D27532F62687}"/>
              </a:ext>
            </a:extLst>
          </p:cNvPr>
          <p:cNvSpPr txBox="1"/>
          <p:nvPr/>
        </p:nvSpPr>
        <p:spPr>
          <a:xfrm>
            <a:off x="7932192" y="389094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자식이 있을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DFFE5-B1B9-47A2-8612-2E25B0DB9FBE}"/>
              </a:ext>
            </a:extLst>
          </p:cNvPr>
          <p:cNvSpPr txBox="1"/>
          <p:nvPr/>
        </p:nvSpPr>
        <p:spPr>
          <a:xfrm>
            <a:off x="5659255" y="2454071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자식이 있으면 오른쪽 자식의 최솟값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자식이 없으면 내가 부모의 왼쪽 자식일때 그 부모가</a:t>
            </a:r>
            <a:endParaRPr lang="en-US" altLang="ko-KR" dirty="0"/>
          </a:p>
          <a:p>
            <a:r>
              <a:rPr lang="en-US" altLang="ko-KR" dirty="0"/>
              <a:t>Successor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34BA2BBE-5B1E-401D-A704-C870F711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9" y="69034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en-US" altLang="ko-KR" dirty="0"/>
              <a:t>Examples</a:t>
            </a:r>
          </a:p>
        </p:txBody>
      </p:sp>
      <p:pic>
        <p:nvPicPr>
          <p:cNvPr id="55299" name="Picture 2" descr="fig12-2">
            <a:extLst>
              <a:ext uri="{FF2B5EF4-FFF2-40B4-BE49-F238E27FC236}">
                <a16:creationId xmlns:a16="http://schemas.microsoft.com/office/drawing/2014/main" id="{0639DA46-EA34-442D-A2F9-F7A1D913B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43000"/>
            <a:ext cx="8534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55598A1-66CF-4453-9256-80EE53AB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TREE-PREDECESSOR(X)</a:t>
            </a:r>
          </a:p>
        </p:txBody>
      </p:sp>
      <p:pic>
        <p:nvPicPr>
          <p:cNvPr id="53251" name="Picture 3" descr="tree_successor">
            <a:extLst>
              <a:ext uri="{FF2B5EF4-FFF2-40B4-BE49-F238E27FC236}">
                <a16:creationId xmlns:a16="http://schemas.microsoft.com/office/drawing/2014/main" id="{C612B41C-F4E7-43ED-B3FA-0F0980BE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2" y="2617324"/>
            <a:ext cx="7723187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97F7D-C545-45F5-A554-05C083060C28}"/>
              </a:ext>
            </a:extLst>
          </p:cNvPr>
          <p:cNvSpPr txBox="1"/>
          <p:nvPr/>
        </p:nvSpPr>
        <p:spPr>
          <a:xfrm>
            <a:off x="911065" y="1427428"/>
            <a:ext cx="66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자식이 있으면 왼쪽 자식의 최대값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왼쪽 자식이 없으면 내가 부모의 오른쪽 자식일때 그 부모가</a:t>
            </a:r>
            <a:endParaRPr lang="en-US" altLang="ko-KR" dirty="0"/>
          </a:p>
          <a:p>
            <a:r>
              <a:rPr lang="en-US" altLang="ko-KR" dirty="0"/>
              <a:t>Predecessor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BE8D9-0105-4983-A0A1-F75413309698}"/>
              </a:ext>
            </a:extLst>
          </p:cNvPr>
          <p:cNvSpPr txBox="1"/>
          <p:nvPr/>
        </p:nvSpPr>
        <p:spPr>
          <a:xfrm>
            <a:off x="4659085" y="3413061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Maximum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A3418-CA42-49F0-822E-62E07D4FB381}"/>
              </a:ext>
            </a:extLst>
          </p:cNvPr>
          <p:cNvSpPr txBox="1"/>
          <p:nvPr/>
        </p:nvSpPr>
        <p:spPr>
          <a:xfrm>
            <a:off x="1583164" y="3046561"/>
            <a:ext cx="70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Left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01EE7-007C-4B9D-B870-B4787ED3746D}"/>
              </a:ext>
            </a:extLst>
          </p:cNvPr>
          <p:cNvSpPr txBox="1"/>
          <p:nvPr/>
        </p:nvSpPr>
        <p:spPr>
          <a:xfrm>
            <a:off x="6399168" y="3429000"/>
            <a:ext cx="70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Left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0FB20-5C38-48F6-B6F3-4AE862F405AF}"/>
              </a:ext>
            </a:extLst>
          </p:cNvPr>
          <p:cNvSpPr txBox="1"/>
          <p:nvPr/>
        </p:nvSpPr>
        <p:spPr>
          <a:xfrm>
            <a:off x="4953545" y="4276410"/>
            <a:ext cx="70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Left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54CD6A-61AE-4F4E-A642-DA8C40B64D91}"/>
              </a:ext>
            </a:extLst>
          </p:cNvPr>
          <p:cNvCxnSpPr/>
          <p:nvPr/>
        </p:nvCxnSpPr>
        <p:spPr>
          <a:xfrm>
            <a:off x="1583164" y="3508226"/>
            <a:ext cx="59397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8E0034-95E3-45D5-84EA-EF79DC6AD068}"/>
              </a:ext>
            </a:extLst>
          </p:cNvPr>
          <p:cNvCxnSpPr>
            <a:cxnSpLocks/>
          </p:cNvCxnSpPr>
          <p:nvPr/>
        </p:nvCxnSpPr>
        <p:spPr>
          <a:xfrm>
            <a:off x="4656555" y="3952363"/>
            <a:ext cx="156738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E9C434-94C5-4A35-A2B7-59861BE66ABF}"/>
              </a:ext>
            </a:extLst>
          </p:cNvPr>
          <p:cNvCxnSpPr>
            <a:cxnSpLocks/>
          </p:cNvCxnSpPr>
          <p:nvPr/>
        </p:nvCxnSpPr>
        <p:spPr>
          <a:xfrm>
            <a:off x="6399168" y="3952363"/>
            <a:ext cx="70686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A08D80-0F5D-47B7-8680-F52BD6FD74F0}"/>
              </a:ext>
            </a:extLst>
          </p:cNvPr>
          <p:cNvCxnSpPr>
            <a:cxnSpLocks/>
          </p:cNvCxnSpPr>
          <p:nvPr/>
        </p:nvCxnSpPr>
        <p:spPr>
          <a:xfrm>
            <a:off x="4904749" y="4805803"/>
            <a:ext cx="70686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F46A8B-37B6-442E-890C-82FC775BA5AC}"/>
              </a:ext>
            </a:extLst>
          </p:cNvPr>
          <p:cNvSpPr txBox="1"/>
          <p:nvPr/>
        </p:nvSpPr>
        <p:spPr>
          <a:xfrm>
            <a:off x="1583164" y="2451613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PREDECESSOR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CE3280F-4B2A-4CDF-A053-A5AC82709F6A}"/>
              </a:ext>
            </a:extLst>
          </p:cNvPr>
          <p:cNvCxnSpPr>
            <a:cxnSpLocks/>
          </p:cNvCxnSpPr>
          <p:nvPr/>
        </p:nvCxnSpPr>
        <p:spPr>
          <a:xfrm>
            <a:off x="1696045" y="2978458"/>
            <a:ext cx="184834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D215533-3A3C-4A65-8414-D7EC1853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" y="-9842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/>
              <a:t>Insertion</a:t>
            </a:r>
          </a:p>
        </p:txBody>
      </p:sp>
      <p:pic>
        <p:nvPicPr>
          <p:cNvPr id="57347" name="Picture 3" descr="tree_insert">
            <a:extLst>
              <a:ext uri="{FF2B5EF4-FFF2-40B4-BE49-F238E27FC236}">
                <a16:creationId xmlns:a16="http://schemas.microsoft.com/office/drawing/2014/main" id="{8E3E9741-5AA7-4831-8FDC-24E68D9D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" y="2167073"/>
            <a:ext cx="74358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A929B789-BC21-45CE-A32C-89D687032E12}"/>
              </a:ext>
            </a:extLst>
          </p:cNvPr>
          <p:cNvGrpSpPr>
            <a:grpSpLocks/>
          </p:cNvGrpSpPr>
          <p:nvPr/>
        </p:nvGrpSpPr>
        <p:grpSpPr bwMode="auto">
          <a:xfrm>
            <a:off x="404783" y="3292612"/>
            <a:ext cx="8305800" cy="1565275"/>
            <a:chOff x="432" y="1654"/>
            <a:chExt cx="5232" cy="986"/>
          </a:xfrm>
        </p:grpSpPr>
        <p:sp>
          <p:nvSpPr>
            <p:cNvPr id="57351" name="Rectangle 5">
              <a:extLst>
                <a:ext uri="{FF2B5EF4-FFF2-40B4-BE49-F238E27FC236}">
                  <a16:creationId xmlns:a16="http://schemas.microsoft.com/office/drawing/2014/main" id="{3386C91A-32D7-46CF-A620-CD2A9F82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54"/>
              <a:ext cx="5232" cy="98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57352" name="Text Box 6">
              <a:extLst>
                <a:ext uri="{FF2B5EF4-FFF2-40B4-BE49-F238E27FC236}">
                  <a16:creationId xmlns:a16="http://schemas.microsoft.com/office/drawing/2014/main" id="{CE6BAAFF-F9EB-49B0-A396-7CF66EC2D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1680"/>
              <a:ext cx="20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latin typeface="Arial" panose="020B0604020202020204" pitchFamily="34" charset="0"/>
                  <a:ea typeface="標楷體" pitchFamily="65" charset="-128"/>
                </a:rPr>
                <a:t>Trace down the tree until a leaf</a:t>
              </a:r>
            </a:p>
          </p:txBody>
        </p:sp>
      </p:grpSp>
      <p:sp>
        <p:nvSpPr>
          <p:cNvPr id="738311" name="Text Box 7">
            <a:extLst>
              <a:ext uri="{FF2B5EF4-FFF2-40B4-BE49-F238E27FC236}">
                <a16:creationId xmlns:a16="http://schemas.microsoft.com/office/drawing/2014/main" id="{CE56D725-56ED-4860-85D2-FC0D9301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983" y="4172086"/>
            <a:ext cx="390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</a:rPr>
              <a:t>Should be inserted in the left subtree</a:t>
            </a:r>
          </a:p>
        </p:txBody>
      </p:sp>
      <p:sp>
        <p:nvSpPr>
          <p:cNvPr id="738312" name="Text Box 8">
            <a:extLst>
              <a:ext uri="{FF2B5EF4-FFF2-40B4-BE49-F238E27FC236}">
                <a16:creationId xmlns:a16="http://schemas.microsoft.com/office/drawing/2014/main" id="{A40FA55F-E011-4980-A4C8-7C08CE31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983" y="4524511"/>
            <a:ext cx="404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</a:rPr>
              <a:t>Should be inserted in the right subtree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4CB6D-7134-429D-84E2-24801E02D6C5}"/>
              </a:ext>
            </a:extLst>
          </p:cNvPr>
          <p:cNvSpPr txBox="1"/>
          <p:nvPr/>
        </p:nvSpPr>
        <p:spPr>
          <a:xfrm>
            <a:off x="239683" y="114310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중복</a:t>
            </a:r>
            <a:r>
              <a:rPr lang="en-US" altLang="ko-KR" dirty="0"/>
              <a:t>X) </a:t>
            </a:r>
            <a:r>
              <a:rPr lang="ko-KR" altLang="en-US" dirty="0"/>
              <a:t>항상 </a:t>
            </a:r>
            <a:r>
              <a:rPr lang="en-US" altLang="ko-KR" dirty="0"/>
              <a:t>leaf</a:t>
            </a:r>
            <a:r>
              <a:rPr lang="ko-KR" altLang="en-US" dirty="0"/>
              <a:t>노드에 삽입된다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45DB3-0FBC-4538-8DEF-4F3DFD0416C7}"/>
              </a:ext>
            </a:extLst>
          </p:cNvPr>
          <p:cNvSpPr txBox="1"/>
          <p:nvPr/>
        </p:nvSpPr>
        <p:spPr>
          <a:xfrm>
            <a:off x="4820390" y="2229494"/>
            <a:ext cx="5227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일 때 집어넣으면 되는데</a:t>
            </a:r>
            <a:r>
              <a:rPr lang="en-US" altLang="ko-KR" dirty="0"/>
              <a:t>. </a:t>
            </a:r>
            <a:r>
              <a:rPr lang="ko-KR" altLang="en-US" dirty="0"/>
              <a:t>그 때 </a:t>
            </a:r>
            <a:endParaRPr lang="en-US" altLang="ko-KR" dirty="0"/>
          </a:p>
          <a:p>
            <a:r>
              <a:rPr lang="ko-KR" altLang="en-US" dirty="0"/>
              <a:t>그 전</a:t>
            </a:r>
            <a:r>
              <a:rPr lang="en-US" altLang="ko-KR" dirty="0"/>
              <a:t>(</a:t>
            </a:r>
            <a:r>
              <a:rPr lang="ko-KR" altLang="en-US" dirty="0" err="1"/>
              <a:t>부모노드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pointer</a:t>
            </a:r>
            <a:r>
              <a:rPr lang="ko-KR" altLang="en-US" dirty="0"/>
              <a:t>를 가지고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5D15B-FAA7-4991-B815-A8591CC13F99}"/>
              </a:ext>
            </a:extLst>
          </p:cNvPr>
          <p:cNvSpPr txBox="1"/>
          <p:nvPr/>
        </p:nvSpPr>
        <p:spPr>
          <a:xfrm>
            <a:off x="2389916" y="48252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y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z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 부모이다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11" grpId="0" autoUpdateAnimBg="0"/>
      <p:bldP spid="73831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4">
            <a:extLst>
              <a:ext uri="{FF2B5EF4-FFF2-40B4-BE49-F238E27FC236}">
                <a16:creationId xmlns:a16="http://schemas.microsoft.com/office/drawing/2014/main" id="{0ABA6F41-AE9D-4B4B-96C8-CA6F192DD1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Insertion Example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6143558-EB9C-4EA8-A945-271BACB5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Insert ( 20 )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59396" name="Oval 3">
            <a:extLst>
              <a:ext uri="{FF2B5EF4-FFF2-40B4-BE49-F238E27FC236}">
                <a16:creationId xmlns:a16="http://schemas.microsoft.com/office/drawing/2014/main" id="{D61015AD-110C-473E-AC55-BFDA4D6E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57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397" name="Oval 4">
            <a:extLst>
              <a:ext uri="{FF2B5EF4-FFF2-40B4-BE49-F238E27FC236}">
                <a16:creationId xmlns:a16="http://schemas.microsoft.com/office/drawing/2014/main" id="{E558CCE9-C72E-4CA4-8313-3831A58CA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479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398" name="Oval 5">
            <a:extLst>
              <a:ext uri="{FF2B5EF4-FFF2-40B4-BE49-F238E27FC236}">
                <a16:creationId xmlns:a16="http://schemas.microsoft.com/office/drawing/2014/main" id="{E6580755-1DE0-4C04-AFE4-ACB600F2C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479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399" name="Oval 6">
            <a:extLst>
              <a:ext uri="{FF2B5EF4-FFF2-40B4-BE49-F238E27FC236}">
                <a16:creationId xmlns:a16="http://schemas.microsoft.com/office/drawing/2014/main" id="{399BD5EB-AE36-4521-8593-C6769CDD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861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400" name="Oval 7">
            <a:extLst>
              <a:ext uri="{FF2B5EF4-FFF2-40B4-BE49-F238E27FC236}">
                <a16:creationId xmlns:a16="http://schemas.microsoft.com/office/drawing/2014/main" id="{2DBD8660-BDEE-44A1-9263-2449508FF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861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59401" name="AutoShape 8">
            <a:extLst>
              <a:ext uri="{FF2B5EF4-FFF2-40B4-BE49-F238E27FC236}">
                <a16:creationId xmlns:a16="http://schemas.microsoft.com/office/drawing/2014/main" id="{0BAE303E-AE9C-4257-9093-285FF50DA848}"/>
              </a:ext>
            </a:extLst>
          </p:cNvPr>
          <p:cNvCxnSpPr>
            <a:cxnSpLocks noChangeShapeType="1"/>
            <a:stCxn id="59397" idx="4"/>
            <a:endCxn id="59399" idx="0"/>
          </p:cNvCxnSpPr>
          <p:nvPr/>
        </p:nvCxnSpPr>
        <p:spPr bwMode="auto">
          <a:xfrm flipH="1">
            <a:off x="3276600" y="324802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9">
            <a:extLst>
              <a:ext uri="{FF2B5EF4-FFF2-40B4-BE49-F238E27FC236}">
                <a16:creationId xmlns:a16="http://schemas.microsoft.com/office/drawing/2014/main" id="{8611EE47-C410-4E43-B422-30CA0C458C55}"/>
              </a:ext>
            </a:extLst>
          </p:cNvPr>
          <p:cNvCxnSpPr>
            <a:cxnSpLocks noChangeShapeType="1"/>
            <a:stCxn id="59398" idx="4"/>
            <a:endCxn id="59400" idx="0"/>
          </p:cNvCxnSpPr>
          <p:nvPr/>
        </p:nvCxnSpPr>
        <p:spPr bwMode="auto">
          <a:xfrm flipH="1">
            <a:off x="4191000" y="324802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AutoShape 10">
            <a:extLst>
              <a:ext uri="{FF2B5EF4-FFF2-40B4-BE49-F238E27FC236}">
                <a16:creationId xmlns:a16="http://schemas.microsoft.com/office/drawing/2014/main" id="{89E86339-BD09-4A42-9D91-0ACB2BBD4243}"/>
              </a:ext>
            </a:extLst>
          </p:cNvPr>
          <p:cNvCxnSpPr>
            <a:cxnSpLocks noChangeShapeType="1"/>
            <a:stCxn id="59396" idx="4"/>
            <a:endCxn id="59398" idx="0"/>
          </p:cNvCxnSpPr>
          <p:nvPr/>
        </p:nvCxnSpPr>
        <p:spPr bwMode="auto">
          <a:xfrm>
            <a:off x="4114800" y="245745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1">
            <a:extLst>
              <a:ext uri="{FF2B5EF4-FFF2-40B4-BE49-F238E27FC236}">
                <a16:creationId xmlns:a16="http://schemas.microsoft.com/office/drawing/2014/main" id="{E71DC206-7141-43F7-9B88-8E8F0EDCAB28}"/>
              </a:ext>
            </a:extLst>
          </p:cNvPr>
          <p:cNvCxnSpPr>
            <a:cxnSpLocks noChangeShapeType="1"/>
            <a:stCxn id="59396" idx="4"/>
            <a:endCxn id="59397" idx="0"/>
          </p:cNvCxnSpPr>
          <p:nvPr/>
        </p:nvCxnSpPr>
        <p:spPr bwMode="auto">
          <a:xfrm flipH="1">
            <a:off x="3581400" y="245745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2">
            <a:extLst>
              <a:ext uri="{FF2B5EF4-FFF2-40B4-BE49-F238E27FC236}">
                <a16:creationId xmlns:a16="http://schemas.microsoft.com/office/drawing/2014/main" id="{60EFE078-1394-4113-ACDF-59A3167771D7}"/>
              </a:ext>
            </a:extLst>
          </p:cNvPr>
          <p:cNvCxnSpPr>
            <a:cxnSpLocks noChangeShapeType="1"/>
            <a:stCxn id="59398" idx="4"/>
            <a:endCxn id="59406" idx="0"/>
          </p:cNvCxnSpPr>
          <p:nvPr/>
        </p:nvCxnSpPr>
        <p:spPr bwMode="auto">
          <a:xfrm>
            <a:off x="4572000" y="324802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6" name="Oval 13">
            <a:extLst>
              <a:ext uri="{FF2B5EF4-FFF2-40B4-BE49-F238E27FC236}">
                <a16:creationId xmlns:a16="http://schemas.microsoft.com/office/drawing/2014/main" id="{BB50FA21-3CB7-4B0B-8909-B862D47E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861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407" name="Text Box 14">
            <a:extLst>
              <a:ext uri="{FF2B5EF4-FFF2-40B4-BE49-F238E27FC236}">
                <a16:creationId xmlns:a16="http://schemas.microsoft.com/office/drawing/2014/main" id="{6B45B968-A7EC-4CFB-9E69-2A340BBB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479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9408" name="Text Box 15">
            <a:extLst>
              <a:ext uri="{FF2B5EF4-FFF2-40B4-BE49-F238E27FC236}">
                <a16:creationId xmlns:a16="http://schemas.microsoft.com/office/drawing/2014/main" id="{77593B0D-9CA3-4ADA-9F3A-1B2EF361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859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9409" name="Text Box 16">
            <a:extLst>
              <a:ext uri="{FF2B5EF4-FFF2-40B4-BE49-F238E27FC236}">
                <a16:creationId xmlns:a16="http://schemas.microsoft.com/office/drawing/2014/main" id="{43ED6753-DD15-4010-A8F9-A5DA21F4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479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59410" name="Text Box 17">
            <a:extLst>
              <a:ext uri="{FF2B5EF4-FFF2-40B4-BE49-F238E27FC236}">
                <a16:creationId xmlns:a16="http://schemas.microsoft.com/office/drawing/2014/main" id="{7B3279E0-8D91-4658-877C-65D00668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2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9411" name="Text Box 18">
            <a:extLst>
              <a:ext uri="{FF2B5EF4-FFF2-40B4-BE49-F238E27FC236}">
                <a16:creationId xmlns:a16="http://schemas.microsoft.com/office/drawing/2014/main" id="{2DBD52E6-D328-47CB-8F16-598D44C70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623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59412" name="Text Box 19">
            <a:extLst>
              <a:ext uri="{FF2B5EF4-FFF2-40B4-BE49-F238E27FC236}">
                <a16:creationId xmlns:a16="http://schemas.microsoft.com/office/drawing/2014/main" id="{864502DC-52BE-4431-9D26-50A538A3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623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59413" name="Text Box 20">
            <a:extLst>
              <a:ext uri="{FF2B5EF4-FFF2-40B4-BE49-F238E27FC236}">
                <a16:creationId xmlns:a16="http://schemas.microsoft.com/office/drawing/2014/main" id="{B451855A-F575-4016-9EF1-46AC1964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85950"/>
            <a:ext cx="3429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10 &lt; 20, right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 &gt; 20,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 &gt; 20,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Insert 20 on left</a:t>
            </a:r>
          </a:p>
        </p:txBody>
      </p:sp>
      <p:sp>
        <p:nvSpPr>
          <p:cNvPr id="59414" name="Oval 21">
            <a:extLst>
              <a:ext uri="{FF2B5EF4-FFF2-40B4-BE49-F238E27FC236}">
                <a16:creationId xmlns:a16="http://schemas.microsoft.com/office/drawing/2014/main" id="{C1203730-CEA9-411E-AAA9-A58C1D32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10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415" name="Text Box 22">
            <a:extLst>
              <a:ext uri="{FF2B5EF4-FFF2-40B4-BE49-F238E27FC236}">
                <a16:creationId xmlns:a16="http://schemas.microsoft.com/office/drawing/2014/main" id="{ADF0DC9B-DE63-4BCD-9F24-33849873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863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20</a:t>
            </a:r>
          </a:p>
        </p:txBody>
      </p:sp>
      <p:cxnSp>
        <p:nvCxnSpPr>
          <p:cNvPr id="59416" name="AutoShape 23">
            <a:extLst>
              <a:ext uri="{FF2B5EF4-FFF2-40B4-BE49-F238E27FC236}">
                <a16:creationId xmlns:a16="http://schemas.microsoft.com/office/drawing/2014/main" id="{C542AC0F-CB7A-469B-99EC-02F76C744ED6}"/>
              </a:ext>
            </a:extLst>
          </p:cNvPr>
          <p:cNvCxnSpPr>
            <a:cxnSpLocks noChangeShapeType="1"/>
            <a:stCxn id="59400" idx="4"/>
            <a:endCxn id="59414" idx="0"/>
          </p:cNvCxnSpPr>
          <p:nvPr/>
        </p:nvCxnSpPr>
        <p:spPr bwMode="auto">
          <a:xfrm flipH="1">
            <a:off x="3581400" y="4086226"/>
            <a:ext cx="609600" cy="1095375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E48FA12-F510-4187-A7B2-8493F0FD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Insertion Example</a:t>
            </a:r>
          </a:p>
        </p:txBody>
      </p:sp>
      <p:sp>
        <p:nvSpPr>
          <p:cNvPr id="61443" name="Oval 3">
            <a:extLst>
              <a:ext uri="{FF2B5EF4-FFF2-40B4-BE49-F238E27FC236}">
                <a16:creationId xmlns:a16="http://schemas.microsoft.com/office/drawing/2014/main" id="{BAFFFD7C-ABFD-49F7-A6FC-D690B8DB2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510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12</a:t>
            </a:r>
          </a:p>
        </p:txBody>
      </p:sp>
      <p:sp>
        <p:nvSpPr>
          <p:cNvPr id="61444" name="Oval 4">
            <a:extLst>
              <a:ext uri="{FF2B5EF4-FFF2-40B4-BE49-F238E27FC236}">
                <a16:creationId xmlns:a16="http://schemas.microsoft.com/office/drawing/2014/main" id="{DEA36DFF-BD98-452D-A088-68C1F320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9940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18</a:t>
            </a:r>
          </a:p>
        </p:txBody>
      </p:sp>
      <p:sp>
        <p:nvSpPr>
          <p:cNvPr id="61445" name="Oval 5">
            <a:extLst>
              <a:ext uri="{FF2B5EF4-FFF2-40B4-BE49-F238E27FC236}">
                <a16:creationId xmlns:a16="http://schemas.microsoft.com/office/drawing/2014/main" id="{2A63701A-E14D-473F-838E-5D0B13EA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084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19</a:t>
            </a:r>
          </a:p>
        </p:txBody>
      </p:sp>
      <p:sp>
        <p:nvSpPr>
          <p:cNvPr id="61446" name="Oval 6">
            <a:extLst>
              <a:ext uri="{FF2B5EF4-FFF2-40B4-BE49-F238E27FC236}">
                <a16:creationId xmlns:a16="http://schemas.microsoft.com/office/drawing/2014/main" id="{4BECE10C-7C6C-4624-A48E-9C41A7B2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084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15</a:t>
            </a:r>
          </a:p>
        </p:txBody>
      </p:sp>
      <p:sp>
        <p:nvSpPr>
          <p:cNvPr id="61447" name="Oval 7">
            <a:extLst>
              <a:ext uri="{FF2B5EF4-FFF2-40B4-BE49-F238E27FC236}">
                <a16:creationId xmlns:a16="http://schemas.microsoft.com/office/drawing/2014/main" id="{F253EE1C-E442-4810-9A23-DD3A82F8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038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17</a:t>
            </a:r>
          </a:p>
        </p:txBody>
      </p:sp>
      <p:sp>
        <p:nvSpPr>
          <p:cNvPr id="740360" name="Oval 8">
            <a:extLst>
              <a:ext uri="{FF2B5EF4-FFF2-40B4-BE49-F238E27FC236}">
                <a16:creationId xmlns:a16="http://schemas.microsoft.com/office/drawing/2014/main" id="{D0232894-80DB-4CB3-A4E6-B4E94B36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03825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13</a:t>
            </a:r>
          </a:p>
        </p:txBody>
      </p:sp>
      <p:sp>
        <p:nvSpPr>
          <p:cNvPr id="61449" name="Line 9">
            <a:extLst>
              <a:ext uri="{FF2B5EF4-FFF2-40B4-BE49-F238E27FC236}">
                <a16:creationId xmlns:a16="http://schemas.microsoft.com/office/drawing/2014/main" id="{EAB812C3-8242-4160-9C2F-16D7DF21C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32025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ED750C58-81F8-4D79-9BCC-493D327976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3750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FD83B011-CB91-48B5-8B32-0143185D7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988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0364" name="Line 12">
            <a:extLst>
              <a:ext uri="{FF2B5EF4-FFF2-40B4-BE49-F238E27FC236}">
                <a16:creationId xmlns:a16="http://schemas.microsoft.com/office/drawing/2014/main" id="{4C680EDC-11DF-4A6C-9C36-C8EFDFC77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289425"/>
            <a:ext cx="4572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3" name="Line 13">
            <a:extLst>
              <a:ext uri="{FF2B5EF4-FFF2-40B4-BE49-F238E27FC236}">
                <a16:creationId xmlns:a16="http://schemas.microsoft.com/office/drawing/2014/main" id="{296D550C-417E-4F79-9623-74237D34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289425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id="{2F1FB854-D7A9-4084-9555-8988AAE4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940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5</a:t>
            </a:r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id="{888CF6CC-B7C1-4325-8B8C-CBB71728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084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9</a:t>
            </a:r>
          </a:p>
        </p:txBody>
      </p:sp>
      <p:sp>
        <p:nvSpPr>
          <p:cNvPr id="61456" name="Oval 16">
            <a:extLst>
              <a:ext uri="{FF2B5EF4-FFF2-40B4-BE49-F238E27FC236}">
                <a16:creationId xmlns:a16="http://schemas.microsoft.com/office/drawing/2014/main" id="{81F36AE4-1970-4F0F-A6E0-A891F8B3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084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2</a:t>
            </a:r>
          </a:p>
        </p:txBody>
      </p:sp>
      <p:sp>
        <p:nvSpPr>
          <p:cNvPr id="61457" name="Line 17">
            <a:extLst>
              <a:ext uri="{FF2B5EF4-FFF2-40B4-BE49-F238E27FC236}">
                <a16:creationId xmlns:a16="http://schemas.microsoft.com/office/drawing/2014/main" id="{0D212C01-98CB-47DC-A21F-284390264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3750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8" name="Line 18">
            <a:extLst>
              <a:ext uri="{FF2B5EF4-FFF2-40B4-BE49-F238E27FC236}">
                <a16:creationId xmlns:a16="http://schemas.microsoft.com/office/drawing/2014/main" id="{E2460CAA-ECC8-4156-8B09-CBFBE4411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988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127E94BA-FC75-4BA3-912B-E80F5F074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181225"/>
            <a:ext cx="1862138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0" name="Text Box 20">
            <a:extLst>
              <a:ext uri="{FF2B5EF4-FFF2-40B4-BE49-F238E27FC236}">
                <a16:creationId xmlns:a16="http://schemas.microsoft.com/office/drawing/2014/main" id="{428BADB1-556F-46F9-9938-C20F5D838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079625"/>
            <a:ext cx="2774950" cy="6413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標楷體" pitchFamily="65" charset="-128"/>
              </a:rPr>
              <a:t>Insert an item with key 13</a:t>
            </a:r>
            <a:br>
              <a:rPr lang="en-US" altLang="zh-TW" sz="1800">
                <a:latin typeface="Arial" panose="020B0604020202020204" pitchFamily="34" charset="0"/>
                <a:ea typeface="標楷體" pitchFamily="65" charset="-128"/>
              </a:rPr>
            </a:br>
            <a:r>
              <a:rPr lang="en-US" altLang="zh-TW" sz="1800">
                <a:latin typeface="Arial" panose="020B0604020202020204" pitchFamily="34" charset="0"/>
                <a:ea typeface="標楷體" pitchFamily="65" charset="-128"/>
              </a:rPr>
              <a:t>into a BST</a:t>
            </a:r>
          </a:p>
        </p:txBody>
      </p:sp>
      <p:sp>
        <p:nvSpPr>
          <p:cNvPr id="740373" name="Oval 21">
            <a:extLst>
              <a:ext uri="{FF2B5EF4-FFF2-40B4-BE49-F238E27FC236}">
                <a16:creationId xmlns:a16="http://schemas.microsoft.com/office/drawing/2014/main" id="{E02F55C3-7AEB-441C-B4E3-3EB1AF6E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51025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12</a:t>
            </a:r>
          </a:p>
        </p:txBody>
      </p:sp>
      <p:sp>
        <p:nvSpPr>
          <p:cNvPr id="740374" name="Line 22">
            <a:extLst>
              <a:ext uri="{FF2B5EF4-FFF2-40B4-BE49-F238E27FC236}">
                <a16:creationId xmlns:a16="http://schemas.microsoft.com/office/drawing/2014/main" id="{246EE6FC-4AA0-43EB-88D1-07C5878FF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32025"/>
            <a:ext cx="99060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0375" name="Oval 23">
            <a:extLst>
              <a:ext uri="{FF2B5EF4-FFF2-40B4-BE49-F238E27FC236}">
                <a16:creationId xmlns:a16="http://schemas.microsoft.com/office/drawing/2014/main" id="{98E6177D-4760-442D-8B39-34CFB05C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994025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18</a:t>
            </a:r>
          </a:p>
        </p:txBody>
      </p:sp>
      <p:sp>
        <p:nvSpPr>
          <p:cNvPr id="740376" name="Line 24">
            <a:extLst>
              <a:ext uri="{FF2B5EF4-FFF2-40B4-BE49-F238E27FC236}">
                <a16:creationId xmlns:a16="http://schemas.microsoft.com/office/drawing/2014/main" id="{A64AD1DA-4733-4A44-AA89-B9F7C62BD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375025"/>
            <a:ext cx="4572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0377" name="Oval 25">
            <a:extLst>
              <a:ext uri="{FF2B5EF4-FFF2-40B4-BE49-F238E27FC236}">
                <a16:creationId xmlns:a16="http://schemas.microsoft.com/office/drawing/2014/main" id="{EADE4730-29DB-4675-B30F-4961057DC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08425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0" grpId="0" animBg="1" autoUpdateAnimBg="0"/>
      <p:bldP spid="740373" grpId="0" animBg="1" autoUpdateAnimBg="0"/>
      <p:bldP spid="740375" grpId="0" animBg="1" autoUpdateAnimBg="0"/>
      <p:bldP spid="74037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4E83CA0-E98C-4056-A259-039A16D9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애니메이션으로 확인해보자</a:t>
            </a:r>
            <a:r>
              <a:rPr lang="en-US" altLang="ko-KR" dirty="0"/>
              <a:t>!</a:t>
            </a:r>
            <a:endParaRPr lang="zh-TW" altLang="en-US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F99FA15-BE11-4FF9-8A68-1709BBA3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2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411B637-A4AD-4107-9547-E6D4725B3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5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7B1CCB1-DCBF-4325-B179-1E90ED8F7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3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74C7186-766C-4694-98A6-B2D5E73C2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0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1A318484-4C96-4EB8-9D94-3C0D5446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2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26457CD7-4E5B-43AB-9F23-3A2F2E9E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3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5CF33E15-348F-429D-9ED3-818A400E1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0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8157032A-88B7-4A9B-83AC-0528C624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20605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panose="020B0604020202020204" pitchFamily="34" charset="0"/>
                <a:ea typeface="標楷體" pitchFamily="65" charset="-128"/>
              </a:rPr>
              <a:t>3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A2CCE663-8DDE-438B-BE5D-52CF7BDEA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20701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標楷體" pitchFamily="65" charset="-128"/>
              </a:rPr>
              <a:t>A</a:t>
            </a:r>
          </a:p>
        </p:txBody>
      </p:sp>
      <p:grpSp>
        <p:nvGrpSpPr>
          <p:cNvPr id="34828" name="Group 12">
            <a:extLst>
              <a:ext uri="{FF2B5EF4-FFF2-40B4-BE49-F238E27FC236}">
                <a16:creationId xmlns:a16="http://schemas.microsoft.com/office/drawing/2014/main" id="{FACF3C32-FB9E-4B18-82BE-E78CD291222D}"/>
              </a:ext>
            </a:extLst>
          </p:cNvPr>
          <p:cNvGrpSpPr>
            <a:grpSpLocks/>
          </p:cNvGrpSpPr>
          <p:nvPr/>
        </p:nvGrpSpPr>
        <p:grpSpPr bwMode="auto">
          <a:xfrm>
            <a:off x="4768851" y="2060575"/>
            <a:ext cx="2894013" cy="376238"/>
            <a:chOff x="2044" y="1059"/>
            <a:chExt cx="1823" cy="237"/>
          </a:xfrm>
        </p:grpSpPr>
        <p:sp>
          <p:nvSpPr>
            <p:cNvPr id="34946" name="Rectangle 13">
              <a:extLst>
                <a:ext uri="{FF2B5EF4-FFF2-40B4-BE49-F238E27FC236}">
                  <a16:creationId xmlns:a16="http://schemas.microsoft.com/office/drawing/2014/main" id="{9BA373CB-77AA-4EBA-A8CB-EA291AC73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  <a:ea typeface="標楷體" pitchFamily="65" charset="-128"/>
              </a:endParaRPr>
            </a:p>
          </p:txBody>
        </p:sp>
        <p:sp>
          <p:nvSpPr>
            <p:cNvPr id="34947" name="Rectangle 14">
              <a:extLst>
                <a:ext uri="{FF2B5EF4-FFF2-40B4-BE49-F238E27FC236}">
                  <a16:creationId xmlns:a16="http://schemas.microsoft.com/office/drawing/2014/main" id="{918B6985-5AE3-4F30-82AD-3F8E85582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0</a:t>
              </a:r>
            </a:p>
          </p:txBody>
        </p:sp>
        <p:sp>
          <p:nvSpPr>
            <p:cNvPr id="34948" name="Rectangle 15">
              <a:extLst>
                <a:ext uri="{FF2B5EF4-FFF2-40B4-BE49-F238E27FC236}">
                  <a16:creationId xmlns:a16="http://schemas.microsoft.com/office/drawing/2014/main" id="{217A8CA0-679F-4E37-810E-4B07AB53B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  <a:ea typeface="標楷體" pitchFamily="65" charset="-128"/>
              </a:endParaRPr>
            </a:p>
          </p:txBody>
        </p:sp>
        <p:sp>
          <p:nvSpPr>
            <p:cNvPr id="34949" name="Rectangle 16">
              <a:extLst>
                <a:ext uri="{FF2B5EF4-FFF2-40B4-BE49-F238E27FC236}">
                  <a16:creationId xmlns:a16="http://schemas.microsoft.com/office/drawing/2014/main" id="{4BE07B29-EB7A-4961-A901-6C30B012A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  <a:ea typeface="標楷體" pitchFamily="65" charset="-128"/>
              </a:endParaRPr>
            </a:p>
          </p:txBody>
        </p:sp>
        <p:sp>
          <p:nvSpPr>
            <p:cNvPr id="34950" name="Rectangle 17">
              <a:extLst>
                <a:ext uri="{FF2B5EF4-FFF2-40B4-BE49-F238E27FC236}">
                  <a16:creationId xmlns:a16="http://schemas.microsoft.com/office/drawing/2014/main" id="{27AF9D49-5172-4826-9D2F-9FE2A6139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  <a:ea typeface="標楷體" pitchFamily="65" charset="-128"/>
              </a:endParaRPr>
            </a:p>
          </p:txBody>
        </p:sp>
        <p:sp>
          <p:nvSpPr>
            <p:cNvPr id="34951" name="Rectangle 18">
              <a:extLst>
                <a:ext uri="{FF2B5EF4-FFF2-40B4-BE49-F238E27FC236}">
                  <a16:creationId xmlns:a16="http://schemas.microsoft.com/office/drawing/2014/main" id="{8C1DBC61-7EF5-4F08-8D0D-12C9330A9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3</a:t>
              </a:r>
            </a:p>
          </p:txBody>
        </p:sp>
        <p:sp>
          <p:nvSpPr>
            <p:cNvPr id="34952" name="Rectangle 19">
              <a:extLst>
                <a:ext uri="{FF2B5EF4-FFF2-40B4-BE49-F238E27FC236}">
                  <a16:creationId xmlns:a16="http://schemas.microsoft.com/office/drawing/2014/main" id="{1D6C6DDE-DE7A-4293-8A81-3D0F86C4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3</a:t>
              </a:r>
            </a:p>
          </p:txBody>
        </p:sp>
        <p:sp>
          <p:nvSpPr>
            <p:cNvPr id="34953" name="Rectangle 20">
              <a:extLst>
                <a:ext uri="{FF2B5EF4-FFF2-40B4-BE49-F238E27FC236}">
                  <a16:creationId xmlns:a16="http://schemas.microsoft.com/office/drawing/2014/main" id="{8BEAD513-5427-4CD7-8994-9BD4606D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059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  <a:ea typeface="標楷體" pitchFamily="65" charset="-128"/>
              </a:endParaRPr>
            </a:p>
          </p:txBody>
        </p:sp>
        <p:sp>
          <p:nvSpPr>
            <p:cNvPr id="34954" name="Text Box 21">
              <a:extLst>
                <a:ext uri="{FF2B5EF4-FFF2-40B4-BE49-F238E27FC236}">
                  <a16:creationId xmlns:a16="http://schemas.microsoft.com/office/drawing/2014/main" id="{A1662928-BD2B-474B-874B-5079BD7E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106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標楷體" pitchFamily="65" charset="-128"/>
                </a:rPr>
                <a:t>B</a:t>
              </a:r>
            </a:p>
          </p:txBody>
        </p:sp>
      </p:grpSp>
      <p:grpSp>
        <p:nvGrpSpPr>
          <p:cNvPr id="34829" name="Group 22">
            <a:extLst>
              <a:ext uri="{FF2B5EF4-FFF2-40B4-BE49-F238E27FC236}">
                <a16:creationId xmlns:a16="http://schemas.microsoft.com/office/drawing/2014/main" id="{D9A493A3-EBEB-42CE-9A68-C06D475BDA7D}"/>
              </a:ext>
            </a:extLst>
          </p:cNvPr>
          <p:cNvGrpSpPr>
            <a:grpSpLocks/>
          </p:cNvGrpSpPr>
          <p:nvPr/>
        </p:nvGrpSpPr>
        <p:grpSpPr bwMode="auto">
          <a:xfrm>
            <a:off x="4762501" y="2665414"/>
            <a:ext cx="2263775" cy="376237"/>
            <a:chOff x="2040" y="1440"/>
            <a:chExt cx="1426" cy="237"/>
          </a:xfrm>
        </p:grpSpPr>
        <p:sp>
          <p:nvSpPr>
            <p:cNvPr id="34939" name="Rectangle 23">
              <a:extLst>
                <a:ext uri="{FF2B5EF4-FFF2-40B4-BE49-F238E27FC236}">
                  <a16:creationId xmlns:a16="http://schemas.microsoft.com/office/drawing/2014/main" id="{3045228A-CE6A-4638-A4E3-40A6EB28C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44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1</a:t>
              </a:r>
            </a:p>
          </p:txBody>
        </p:sp>
        <p:sp>
          <p:nvSpPr>
            <p:cNvPr id="34940" name="Rectangle 24">
              <a:extLst>
                <a:ext uri="{FF2B5EF4-FFF2-40B4-BE49-F238E27FC236}">
                  <a16:creationId xmlns:a16="http://schemas.microsoft.com/office/drawing/2014/main" id="{63B961BE-54E2-4C66-AA7D-02CC7418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4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2</a:t>
              </a:r>
            </a:p>
          </p:txBody>
        </p:sp>
        <p:sp>
          <p:nvSpPr>
            <p:cNvPr id="34941" name="Rectangle 25">
              <a:extLst>
                <a:ext uri="{FF2B5EF4-FFF2-40B4-BE49-F238E27FC236}">
                  <a16:creationId xmlns:a16="http://schemas.microsoft.com/office/drawing/2014/main" id="{3383CB1E-9DBE-449D-BB72-DA23C256A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4</a:t>
              </a:r>
            </a:p>
          </p:txBody>
        </p:sp>
        <p:sp>
          <p:nvSpPr>
            <p:cNvPr id="34942" name="Rectangle 26">
              <a:extLst>
                <a:ext uri="{FF2B5EF4-FFF2-40B4-BE49-F238E27FC236}">
                  <a16:creationId xmlns:a16="http://schemas.microsoft.com/office/drawing/2014/main" id="{AA59DDD4-D2C1-4328-9099-B384F402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5</a:t>
              </a:r>
            </a:p>
          </p:txBody>
        </p:sp>
        <p:sp>
          <p:nvSpPr>
            <p:cNvPr id="34943" name="Rectangle 27">
              <a:extLst>
                <a:ext uri="{FF2B5EF4-FFF2-40B4-BE49-F238E27FC236}">
                  <a16:creationId xmlns:a16="http://schemas.microsoft.com/office/drawing/2014/main" id="{CF7CFD55-7708-4B3F-BAD1-735D10A90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44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7</a:t>
              </a:r>
            </a:p>
          </p:txBody>
        </p:sp>
        <p:sp>
          <p:nvSpPr>
            <p:cNvPr id="34944" name="Rectangle 28">
              <a:extLst>
                <a:ext uri="{FF2B5EF4-FFF2-40B4-BE49-F238E27FC236}">
                  <a16:creationId xmlns:a16="http://schemas.microsoft.com/office/drawing/2014/main" id="{3BF79C5D-B690-4343-B08E-1E79040E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4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8</a:t>
              </a:r>
            </a:p>
          </p:txBody>
        </p:sp>
        <p:sp>
          <p:nvSpPr>
            <p:cNvPr id="34945" name="Text Box 29">
              <a:extLst>
                <a:ext uri="{FF2B5EF4-FFF2-40B4-BE49-F238E27FC236}">
                  <a16:creationId xmlns:a16="http://schemas.microsoft.com/office/drawing/2014/main" id="{D22A09D7-3BC1-4582-9CCA-315B3F43C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144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標楷體" pitchFamily="65" charset="-128"/>
                </a:rPr>
                <a:t>C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C4EB8AE-ACEA-4A95-8602-DF7BD4ED3DCE}"/>
              </a:ext>
            </a:extLst>
          </p:cNvPr>
          <p:cNvGrpSpPr>
            <a:grpSpLocks/>
          </p:cNvGrpSpPr>
          <p:nvPr/>
        </p:nvGrpSpPr>
        <p:grpSpPr bwMode="auto">
          <a:xfrm>
            <a:off x="7696201" y="2060576"/>
            <a:ext cx="2900363" cy="981075"/>
            <a:chOff x="3888" y="1059"/>
            <a:chExt cx="1827" cy="618"/>
          </a:xfrm>
        </p:grpSpPr>
        <p:grpSp>
          <p:nvGrpSpPr>
            <p:cNvPr id="34921" name="Group 31">
              <a:extLst>
                <a:ext uri="{FF2B5EF4-FFF2-40B4-BE49-F238E27FC236}">
                  <a16:creationId xmlns:a16="http://schemas.microsoft.com/office/drawing/2014/main" id="{F443E991-0537-4A0E-A155-84EB0ACE7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1059"/>
              <a:ext cx="1823" cy="237"/>
              <a:chOff x="3892" y="1059"/>
              <a:chExt cx="1823" cy="237"/>
            </a:xfrm>
          </p:grpSpPr>
          <p:sp>
            <p:nvSpPr>
              <p:cNvPr id="34930" name="Rectangle 32">
                <a:extLst>
                  <a:ext uri="{FF2B5EF4-FFF2-40B4-BE49-F238E27FC236}">
                    <a16:creationId xmlns:a16="http://schemas.microsoft.com/office/drawing/2014/main" id="{0DAFF8F6-3EF2-4A48-8B8F-E8CF283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31" name="Rectangle 33">
                <a:extLst>
                  <a:ext uri="{FF2B5EF4-FFF2-40B4-BE49-F238E27FC236}">
                    <a16:creationId xmlns:a16="http://schemas.microsoft.com/office/drawing/2014/main" id="{0C57EBA7-C5B2-47D4-8B02-1FD9A504C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932" name="Rectangle 34">
                <a:extLst>
                  <a:ext uri="{FF2B5EF4-FFF2-40B4-BE49-F238E27FC236}">
                    <a16:creationId xmlns:a16="http://schemas.microsoft.com/office/drawing/2014/main" id="{64EE8E5B-3E39-44F0-9F43-1FA60E4DE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6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33" name="Rectangle 35">
                <a:extLst>
                  <a:ext uri="{FF2B5EF4-FFF2-40B4-BE49-F238E27FC236}">
                    <a16:creationId xmlns:a16="http://schemas.microsoft.com/office/drawing/2014/main" id="{AF428BE7-C942-4FCF-BF45-B01EFD423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934" name="Rectangle 36">
                <a:extLst>
                  <a:ext uri="{FF2B5EF4-FFF2-40B4-BE49-F238E27FC236}">
                    <a16:creationId xmlns:a16="http://schemas.microsoft.com/office/drawing/2014/main" id="{2D54DC6F-FFF0-4A5F-A415-B883B1829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35" name="Rectangle 37">
                <a:extLst>
                  <a:ext uri="{FF2B5EF4-FFF2-40B4-BE49-F238E27FC236}">
                    <a16:creationId xmlns:a16="http://schemas.microsoft.com/office/drawing/2014/main" id="{8A5D6697-A98F-4386-BD6A-375438CBF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36" name="Rectangle 38">
                <a:extLst>
                  <a:ext uri="{FF2B5EF4-FFF2-40B4-BE49-F238E27FC236}">
                    <a16:creationId xmlns:a16="http://schemas.microsoft.com/office/drawing/2014/main" id="{2C545AEF-7207-4325-9CA0-061C29DA5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37" name="Rectangle 39">
                <a:extLst>
                  <a:ext uri="{FF2B5EF4-FFF2-40B4-BE49-F238E27FC236}">
                    <a16:creationId xmlns:a16="http://schemas.microsoft.com/office/drawing/2014/main" id="{5B73B31E-1B7A-471F-8D37-95ED3D4A7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1059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38" name="Text Box 40">
                <a:extLst>
                  <a:ext uri="{FF2B5EF4-FFF2-40B4-BE49-F238E27FC236}">
                    <a16:creationId xmlns:a16="http://schemas.microsoft.com/office/drawing/2014/main" id="{50863073-D09B-4294-8E01-5E8DE82F7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" y="106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B</a:t>
                </a:r>
              </a:p>
            </p:txBody>
          </p:sp>
        </p:grpSp>
        <p:grpSp>
          <p:nvGrpSpPr>
            <p:cNvPr id="34922" name="Group 41">
              <a:extLst>
                <a:ext uri="{FF2B5EF4-FFF2-40B4-BE49-F238E27FC236}">
                  <a16:creationId xmlns:a16="http://schemas.microsoft.com/office/drawing/2014/main" id="{CB1ACC3F-85C5-445B-9351-D60BC9B2C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440"/>
              <a:ext cx="1426" cy="237"/>
              <a:chOff x="2040" y="1440"/>
              <a:chExt cx="1426" cy="237"/>
            </a:xfrm>
          </p:grpSpPr>
          <p:sp>
            <p:nvSpPr>
              <p:cNvPr id="34923" name="Rectangle 42">
                <a:extLst>
                  <a:ext uri="{FF2B5EF4-FFF2-40B4-BE49-F238E27FC236}">
                    <a16:creationId xmlns:a16="http://schemas.microsoft.com/office/drawing/2014/main" id="{E232A6E9-AC10-460C-986F-34EDAECE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1</a:t>
                </a:r>
              </a:p>
            </p:txBody>
          </p:sp>
          <p:sp>
            <p:nvSpPr>
              <p:cNvPr id="34924" name="Rectangle 43">
                <a:extLst>
                  <a:ext uri="{FF2B5EF4-FFF2-40B4-BE49-F238E27FC236}">
                    <a16:creationId xmlns:a16="http://schemas.microsoft.com/office/drawing/2014/main" id="{A4C5B204-1537-470D-87A5-983D6C062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925" name="Rectangle 44">
                <a:extLst>
                  <a:ext uri="{FF2B5EF4-FFF2-40B4-BE49-F238E27FC236}">
                    <a16:creationId xmlns:a16="http://schemas.microsoft.com/office/drawing/2014/main" id="{5FABFE16-5413-4B8A-9EA2-ABA563C29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26" name="Rectangle 45">
                <a:extLst>
                  <a:ext uri="{FF2B5EF4-FFF2-40B4-BE49-F238E27FC236}">
                    <a16:creationId xmlns:a16="http://schemas.microsoft.com/office/drawing/2014/main" id="{F7F465C9-1713-491E-9051-CD325541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5</a:t>
                </a:r>
              </a:p>
            </p:txBody>
          </p:sp>
          <p:sp>
            <p:nvSpPr>
              <p:cNvPr id="34927" name="Rectangle 46">
                <a:extLst>
                  <a:ext uri="{FF2B5EF4-FFF2-40B4-BE49-F238E27FC236}">
                    <a16:creationId xmlns:a16="http://schemas.microsoft.com/office/drawing/2014/main" id="{E03E04D6-1222-4E03-B876-8DB0395C3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7</a:t>
                </a:r>
              </a:p>
            </p:txBody>
          </p:sp>
          <p:sp>
            <p:nvSpPr>
              <p:cNvPr id="34928" name="Rectangle 47">
                <a:extLst>
                  <a:ext uri="{FF2B5EF4-FFF2-40B4-BE49-F238E27FC236}">
                    <a16:creationId xmlns:a16="http://schemas.microsoft.com/office/drawing/2014/main" id="{DC66D4EB-A08C-492E-82F3-F54E3A052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8</a:t>
                </a:r>
              </a:p>
            </p:txBody>
          </p:sp>
          <p:sp>
            <p:nvSpPr>
              <p:cNvPr id="34929" name="Text Box 48">
                <a:extLst>
                  <a:ext uri="{FF2B5EF4-FFF2-40B4-BE49-F238E27FC236}">
                    <a16:creationId xmlns:a16="http://schemas.microsoft.com/office/drawing/2014/main" id="{5141EBB7-DC8E-4CB0-B6F9-3FD8FD9E5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144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C</a:t>
                </a:r>
              </a:p>
            </p:txBody>
          </p:sp>
        </p:grp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55FFFA2A-A1D8-482C-932B-7BF5E0EBE8CD}"/>
              </a:ext>
            </a:extLst>
          </p:cNvPr>
          <p:cNvGrpSpPr>
            <a:grpSpLocks/>
          </p:cNvGrpSpPr>
          <p:nvPr/>
        </p:nvGrpSpPr>
        <p:grpSpPr bwMode="auto">
          <a:xfrm>
            <a:off x="1822451" y="3351214"/>
            <a:ext cx="2900363" cy="981075"/>
            <a:chOff x="188" y="1872"/>
            <a:chExt cx="1827" cy="618"/>
          </a:xfrm>
        </p:grpSpPr>
        <p:grpSp>
          <p:nvGrpSpPr>
            <p:cNvPr id="34903" name="Group 50">
              <a:extLst>
                <a:ext uri="{FF2B5EF4-FFF2-40B4-BE49-F238E27FC236}">
                  <a16:creationId xmlns:a16="http://schemas.microsoft.com/office/drawing/2014/main" id="{375BF532-A3CB-4E4D-88C6-59BC13D31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872"/>
              <a:ext cx="1823" cy="237"/>
              <a:chOff x="192" y="1872"/>
              <a:chExt cx="1823" cy="237"/>
            </a:xfrm>
          </p:grpSpPr>
          <p:sp>
            <p:nvSpPr>
              <p:cNvPr id="34912" name="Rectangle 51">
                <a:extLst>
                  <a:ext uri="{FF2B5EF4-FFF2-40B4-BE49-F238E27FC236}">
                    <a16:creationId xmlns:a16="http://schemas.microsoft.com/office/drawing/2014/main" id="{467DB7AD-017B-43F4-AE1B-CF2A787BA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913" name="Rectangle 52">
                <a:extLst>
                  <a:ext uri="{FF2B5EF4-FFF2-40B4-BE49-F238E27FC236}">
                    <a16:creationId xmlns:a16="http://schemas.microsoft.com/office/drawing/2014/main" id="{B16E9C76-6CBC-402B-A856-8705E78E2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914" name="Rectangle 53">
                <a:extLst>
                  <a:ext uri="{FF2B5EF4-FFF2-40B4-BE49-F238E27FC236}">
                    <a16:creationId xmlns:a16="http://schemas.microsoft.com/office/drawing/2014/main" id="{D192BC3B-C65B-4D5B-9570-3FB35E1F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15" name="Rectangle 54">
                <a:extLst>
                  <a:ext uri="{FF2B5EF4-FFF2-40B4-BE49-F238E27FC236}">
                    <a16:creationId xmlns:a16="http://schemas.microsoft.com/office/drawing/2014/main" id="{4CFD07EE-EB5C-4132-98C4-C6BB5D509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916" name="Rectangle 55">
                <a:extLst>
                  <a:ext uri="{FF2B5EF4-FFF2-40B4-BE49-F238E27FC236}">
                    <a16:creationId xmlns:a16="http://schemas.microsoft.com/office/drawing/2014/main" id="{5AD0631A-D97F-4F85-89E0-553F8D92D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17" name="Rectangle 56">
                <a:extLst>
                  <a:ext uri="{FF2B5EF4-FFF2-40B4-BE49-F238E27FC236}">
                    <a16:creationId xmlns:a16="http://schemas.microsoft.com/office/drawing/2014/main" id="{F0574F8B-621D-447A-8A3F-7294E0C2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18" name="Rectangle 57">
                <a:extLst>
                  <a:ext uri="{FF2B5EF4-FFF2-40B4-BE49-F238E27FC236}">
                    <a16:creationId xmlns:a16="http://schemas.microsoft.com/office/drawing/2014/main" id="{324FE5AA-8D3E-48AB-BE50-AD15CBB7B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19" name="Rectangle 58">
                <a:extLst>
                  <a:ext uri="{FF2B5EF4-FFF2-40B4-BE49-F238E27FC236}">
                    <a16:creationId xmlns:a16="http://schemas.microsoft.com/office/drawing/2014/main" id="{D65BD5C7-FEE8-4077-87DB-9C24B2F98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20" name="Text Box 59">
                <a:extLst>
                  <a:ext uri="{FF2B5EF4-FFF2-40B4-BE49-F238E27FC236}">
                    <a16:creationId xmlns:a16="http://schemas.microsoft.com/office/drawing/2014/main" id="{E325DCD1-DCB0-49C7-A8C3-804F0B9B0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87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B</a:t>
                </a:r>
              </a:p>
            </p:txBody>
          </p:sp>
        </p:grpSp>
        <p:grpSp>
          <p:nvGrpSpPr>
            <p:cNvPr id="34904" name="Group 60">
              <a:extLst>
                <a:ext uri="{FF2B5EF4-FFF2-40B4-BE49-F238E27FC236}">
                  <a16:creationId xmlns:a16="http://schemas.microsoft.com/office/drawing/2014/main" id="{06998939-6E70-46B6-8587-611D24B0C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" y="2253"/>
              <a:ext cx="1426" cy="237"/>
              <a:chOff x="2040" y="1440"/>
              <a:chExt cx="1426" cy="237"/>
            </a:xfrm>
          </p:grpSpPr>
          <p:sp>
            <p:nvSpPr>
              <p:cNvPr id="34905" name="Rectangle 61">
                <a:extLst>
                  <a:ext uri="{FF2B5EF4-FFF2-40B4-BE49-F238E27FC236}">
                    <a16:creationId xmlns:a16="http://schemas.microsoft.com/office/drawing/2014/main" id="{1857B914-A7E3-4C55-866B-06195B851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906" name="Rectangle 62">
                <a:extLst>
                  <a:ext uri="{FF2B5EF4-FFF2-40B4-BE49-F238E27FC236}">
                    <a16:creationId xmlns:a16="http://schemas.microsoft.com/office/drawing/2014/main" id="{92641601-258B-41FB-8293-66D46DF2D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907" name="Rectangle 63">
                <a:extLst>
                  <a:ext uri="{FF2B5EF4-FFF2-40B4-BE49-F238E27FC236}">
                    <a16:creationId xmlns:a16="http://schemas.microsoft.com/office/drawing/2014/main" id="{0EB446A2-A77B-4696-8EE9-CA75BA6F6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08" name="Rectangle 64">
                <a:extLst>
                  <a:ext uri="{FF2B5EF4-FFF2-40B4-BE49-F238E27FC236}">
                    <a16:creationId xmlns:a16="http://schemas.microsoft.com/office/drawing/2014/main" id="{038AC9E1-077C-4302-A356-596E958B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5</a:t>
                </a:r>
              </a:p>
            </p:txBody>
          </p:sp>
          <p:sp>
            <p:nvSpPr>
              <p:cNvPr id="34909" name="Rectangle 65">
                <a:extLst>
                  <a:ext uri="{FF2B5EF4-FFF2-40B4-BE49-F238E27FC236}">
                    <a16:creationId xmlns:a16="http://schemas.microsoft.com/office/drawing/2014/main" id="{E943180C-D6EE-41FC-A129-3E6A84EDB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7</a:t>
                </a:r>
              </a:p>
            </p:txBody>
          </p:sp>
          <p:sp>
            <p:nvSpPr>
              <p:cNvPr id="34910" name="Rectangle 66">
                <a:extLst>
                  <a:ext uri="{FF2B5EF4-FFF2-40B4-BE49-F238E27FC236}">
                    <a16:creationId xmlns:a16="http://schemas.microsoft.com/office/drawing/2014/main" id="{78651265-D02A-4200-8436-CD32A2F6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8</a:t>
                </a:r>
              </a:p>
            </p:txBody>
          </p:sp>
          <p:sp>
            <p:nvSpPr>
              <p:cNvPr id="34911" name="Text Box 67">
                <a:extLst>
                  <a:ext uri="{FF2B5EF4-FFF2-40B4-BE49-F238E27FC236}">
                    <a16:creationId xmlns:a16="http://schemas.microsoft.com/office/drawing/2014/main" id="{51ED5A6E-F201-4CE6-9543-7157BB7F1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144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C</a:t>
                </a:r>
              </a:p>
            </p:txBody>
          </p:sp>
        </p:grpSp>
      </p:grpSp>
      <p:grpSp>
        <p:nvGrpSpPr>
          <p:cNvPr id="10" name="Group 68">
            <a:extLst>
              <a:ext uri="{FF2B5EF4-FFF2-40B4-BE49-F238E27FC236}">
                <a16:creationId xmlns:a16="http://schemas.microsoft.com/office/drawing/2014/main" id="{6FD6DF97-C7E7-4FDE-A69E-71EE889AFB9E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3351214"/>
            <a:ext cx="2900363" cy="981075"/>
            <a:chOff x="2064" y="1872"/>
            <a:chExt cx="1827" cy="618"/>
          </a:xfrm>
        </p:grpSpPr>
        <p:grpSp>
          <p:nvGrpSpPr>
            <p:cNvPr id="34885" name="Group 69">
              <a:extLst>
                <a:ext uri="{FF2B5EF4-FFF2-40B4-BE49-F238E27FC236}">
                  <a16:creationId xmlns:a16="http://schemas.microsoft.com/office/drawing/2014/main" id="{3CA327F7-E8B1-40BB-A1B1-E52A66C37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8" y="1872"/>
              <a:ext cx="1823" cy="237"/>
              <a:chOff x="2068" y="1872"/>
              <a:chExt cx="1823" cy="237"/>
            </a:xfrm>
          </p:grpSpPr>
          <p:sp>
            <p:nvSpPr>
              <p:cNvPr id="34894" name="Rectangle 70">
                <a:extLst>
                  <a:ext uri="{FF2B5EF4-FFF2-40B4-BE49-F238E27FC236}">
                    <a16:creationId xmlns:a16="http://schemas.microsoft.com/office/drawing/2014/main" id="{C6C50D10-2946-47E8-9589-36EAE382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895" name="Rectangle 71">
                <a:extLst>
                  <a:ext uri="{FF2B5EF4-FFF2-40B4-BE49-F238E27FC236}">
                    <a16:creationId xmlns:a16="http://schemas.microsoft.com/office/drawing/2014/main" id="{C61CE843-4D9F-4ED3-8B2F-926648A32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896" name="Rectangle 72">
                <a:extLst>
                  <a:ext uri="{FF2B5EF4-FFF2-40B4-BE49-F238E27FC236}">
                    <a16:creationId xmlns:a16="http://schemas.microsoft.com/office/drawing/2014/main" id="{01B1CD62-2150-441A-B65D-44B5EB9EE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897" name="Rectangle 73">
                <a:extLst>
                  <a:ext uri="{FF2B5EF4-FFF2-40B4-BE49-F238E27FC236}">
                    <a16:creationId xmlns:a16="http://schemas.microsoft.com/office/drawing/2014/main" id="{37BC84D0-ED9B-473A-BB7C-A333BF400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898" name="Rectangle 74">
                <a:extLst>
                  <a:ext uri="{FF2B5EF4-FFF2-40B4-BE49-F238E27FC236}">
                    <a16:creationId xmlns:a16="http://schemas.microsoft.com/office/drawing/2014/main" id="{ABF72706-41C2-4ABC-925C-FBFB5976A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899" name="Rectangle 75">
                <a:extLst>
                  <a:ext uri="{FF2B5EF4-FFF2-40B4-BE49-F238E27FC236}">
                    <a16:creationId xmlns:a16="http://schemas.microsoft.com/office/drawing/2014/main" id="{66D29481-6AA0-4E8E-8B98-ABCA0344F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00" name="Rectangle 76">
                <a:extLst>
                  <a:ext uri="{FF2B5EF4-FFF2-40B4-BE49-F238E27FC236}">
                    <a16:creationId xmlns:a16="http://schemas.microsoft.com/office/drawing/2014/main" id="{B7BDCDDD-D43D-40EF-8D9C-FCE5CDBF6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901" name="Rectangle 77">
                <a:extLst>
                  <a:ext uri="{FF2B5EF4-FFF2-40B4-BE49-F238E27FC236}">
                    <a16:creationId xmlns:a16="http://schemas.microsoft.com/office/drawing/2014/main" id="{2DF74466-0632-45FD-8C66-1463534FA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902" name="Text Box 78">
                <a:extLst>
                  <a:ext uri="{FF2B5EF4-FFF2-40B4-BE49-F238E27FC236}">
                    <a16:creationId xmlns:a16="http://schemas.microsoft.com/office/drawing/2014/main" id="{E2E1F1FD-F0E2-489C-B127-BB459848A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8" y="187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B</a:t>
                </a:r>
              </a:p>
            </p:txBody>
          </p:sp>
        </p:grpSp>
        <p:grpSp>
          <p:nvGrpSpPr>
            <p:cNvPr id="34886" name="Group 79">
              <a:extLst>
                <a:ext uri="{FF2B5EF4-FFF2-40B4-BE49-F238E27FC236}">
                  <a16:creationId xmlns:a16="http://schemas.microsoft.com/office/drawing/2014/main" id="{9E4483FB-47E1-4020-8348-FFF64CC39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53"/>
              <a:ext cx="1426" cy="237"/>
              <a:chOff x="2040" y="1440"/>
              <a:chExt cx="1426" cy="237"/>
            </a:xfrm>
          </p:grpSpPr>
          <p:sp>
            <p:nvSpPr>
              <p:cNvPr id="34887" name="Rectangle 80">
                <a:extLst>
                  <a:ext uri="{FF2B5EF4-FFF2-40B4-BE49-F238E27FC236}">
                    <a16:creationId xmlns:a16="http://schemas.microsoft.com/office/drawing/2014/main" id="{AE88F6E4-D198-4B66-AAC1-50533CAE4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888" name="Rectangle 81">
                <a:extLst>
                  <a:ext uri="{FF2B5EF4-FFF2-40B4-BE49-F238E27FC236}">
                    <a16:creationId xmlns:a16="http://schemas.microsoft.com/office/drawing/2014/main" id="{D57ACF7B-0F80-481E-9C5B-83BD97D72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889" name="Rectangle 82">
                <a:extLst>
                  <a:ext uri="{FF2B5EF4-FFF2-40B4-BE49-F238E27FC236}">
                    <a16:creationId xmlns:a16="http://schemas.microsoft.com/office/drawing/2014/main" id="{C67F3061-7848-43DE-B1A3-82A0836BC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890" name="Rectangle 83">
                <a:extLst>
                  <a:ext uri="{FF2B5EF4-FFF2-40B4-BE49-F238E27FC236}">
                    <a16:creationId xmlns:a16="http://schemas.microsoft.com/office/drawing/2014/main" id="{3609A503-2E10-4454-A4C1-FF0F0360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4</a:t>
                </a:r>
              </a:p>
            </p:txBody>
          </p:sp>
          <p:sp>
            <p:nvSpPr>
              <p:cNvPr id="34891" name="Rectangle 84">
                <a:extLst>
                  <a:ext uri="{FF2B5EF4-FFF2-40B4-BE49-F238E27FC236}">
                    <a16:creationId xmlns:a16="http://schemas.microsoft.com/office/drawing/2014/main" id="{E810F93A-2333-43DB-B7F9-92BCC0402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7</a:t>
                </a:r>
              </a:p>
            </p:txBody>
          </p:sp>
          <p:sp>
            <p:nvSpPr>
              <p:cNvPr id="34892" name="Rectangle 85">
                <a:extLst>
                  <a:ext uri="{FF2B5EF4-FFF2-40B4-BE49-F238E27FC236}">
                    <a16:creationId xmlns:a16="http://schemas.microsoft.com/office/drawing/2014/main" id="{E42D3B14-57E7-42E8-9FE6-A7D55EA16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8</a:t>
                </a:r>
              </a:p>
            </p:txBody>
          </p:sp>
          <p:sp>
            <p:nvSpPr>
              <p:cNvPr id="34893" name="Text Box 86">
                <a:extLst>
                  <a:ext uri="{FF2B5EF4-FFF2-40B4-BE49-F238E27FC236}">
                    <a16:creationId xmlns:a16="http://schemas.microsoft.com/office/drawing/2014/main" id="{7A77F5F5-BE56-4ABA-B3B5-9AF1CE2BF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144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C</a:t>
                </a:r>
              </a:p>
            </p:txBody>
          </p:sp>
        </p:grpSp>
      </p:grpSp>
      <p:grpSp>
        <p:nvGrpSpPr>
          <p:cNvPr id="13" name="Group 87">
            <a:extLst>
              <a:ext uri="{FF2B5EF4-FFF2-40B4-BE49-F238E27FC236}">
                <a16:creationId xmlns:a16="http://schemas.microsoft.com/office/drawing/2014/main" id="{F5EF4625-0741-491F-9A1D-E04F53A6AA19}"/>
              </a:ext>
            </a:extLst>
          </p:cNvPr>
          <p:cNvGrpSpPr>
            <a:grpSpLocks/>
          </p:cNvGrpSpPr>
          <p:nvPr/>
        </p:nvGrpSpPr>
        <p:grpSpPr bwMode="auto">
          <a:xfrm>
            <a:off x="7696201" y="3351214"/>
            <a:ext cx="2900363" cy="981075"/>
            <a:chOff x="3888" y="1872"/>
            <a:chExt cx="1827" cy="618"/>
          </a:xfrm>
        </p:grpSpPr>
        <p:grpSp>
          <p:nvGrpSpPr>
            <p:cNvPr id="34867" name="Group 88">
              <a:extLst>
                <a:ext uri="{FF2B5EF4-FFF2-40B4-BE49-F238E27FC236}">
                  <a16:creationId xmlns:a16="http://schemas.microsoft.com/office/drawing/2014/main" id="{F15BBBA0-28DD-4353-8295-8A65FB7A6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1872"/>
              <a:ext cx="1823" cy="237"/>
              <a:chOff x="3892" y="1872"/>
              <a:chExt cx="1823" cy="237"/>
            </a:xfrm>
          </p:grpSpPr>
          <p:sp>
            <p:nvSpPr>
              <p:cNvPr id="34876" name="Rectangle 89">
                <a:extLst>
                  <a:ext uri="{FF2B5EF4-FFF2-40B4-BE49-F238E27FC236}">
                    <a16:creationId xmlns:a16="http://schemas.microsoft.com/office/drawing/2014/main" id="{BC964164-8EC5-4959-935D-CE6CA00B1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877" name="Rectangle 90">
                <a:extLst>
                  <a:ext uri="{FF2B5EF4-FFF2-40B4-BE49-F238E27FC236}">
                    <a16:creationId xmlns:a16="http://schemas.microsoft.com/office/drawing/2014/main" id="{67E25992-9E8D-40CA-B935-957AA99A9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878" name="Rectangle 91">
                <a:extLst>
                  <a:ext uri="{FF2B5EF4-FFF2-40B4-BE49-F238E27FC236}">
                    <a16:creationId xmlns:a16="http://schemas.microsoft.com/office/drawing/2014/main" id="{672C5216-F144-4BCA-9797-C0D1F1AA6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6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879" name="Rectangle 92">
                <a:extLst>
                  <a:ext uri="{FF2B5EF4-FFF2-40B4-BE49-F238E27FC236}">
                    <a16:creationId xmlns:a16="http://schemas.microsoft.com/office/drawing/2014/main" id="{F7B5B9AC-B644-4A17-B985-3A5AFE52D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880" name="Rectangle 93">
                <a:extLst>
                  <a:ext uri="{FF2B5EF4-FFF2-40B4-BE49-F238E27FC236}">
                    <a16:creationId xmlns:a16="http://schemas.microsoft.com/office/drawing/2014/main" id="{97D2865D-73A8-4CFD-BC7F-BB6CEBECA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881" name="Rectangle 94">
                <a:extLst>
                  <a:ext uri="{FF2B5EF4-FFF2-40B4-BE49-F238E27FC236}">
                    <a16:creationId xmlns:a16="http://schemas.microsoft.com/office/drawing/2014/main" id="{1CC17875-AFCB-49C6-A545-A3315BDA5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882" name="Rectangle 95">
                <a:extLst>
                  <a:ext uri="{FF2B5EF4-FFF2-40B4-BE49-F238E27FC236}">
                    <a16:creationId xmlns:a16="http://schemas.microsoft.com/office/drawing/2014/main" id="{34EB1CC9-C46C-4238-82B6-1974DEFA1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883" name="Rectangle 96">
                <a:extLst>
                  <a:ext uri="{FF2B5EF4-FFF2-40B4-BE49-F238E27FC236}">
                    <a16:creationId xmlns:a16="http://schemas.microsoft.com/office/drawing/2014/main" id="{31D4767B-28D3-4037-AAAC-98B9B838D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1872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dirty="0">
                    <a:latin typeface="Arial" panose="020B0604020202020204" pitchFamily="34" charset="0"/>
                    <a:ea typeface="標楷體" pitchFamily="65" charset="-128"/>
                  </a:rPr>
                  <a:t>5</a:t>
                </a:r>
                <a:endParaRPr lang="zh-TW" altLang="en-US" sz="1800" dirty="0">
                  <a:latin typeface="Arial" panose="020B0604020202020204" pitchFamily="34" charset="0"/>
                  <a:ea typeface="標楷體" pitchFamily="65" charset="-128"/>
                </a:endParaRPr>
              </a:p>
            </p:txBody>
          </p:sp>
          <p:sp>
            <p:nvSpPr>
              <p:cNvPr id="34884" name="Text Box 97">
                <a:extLst>
                  <a:ext uri="{FF2B5EF4-FFF2-40B4-BE49-F238E27FC236}">
                    <a16:creationId xmlns:a16="http://schemas.microsoft.com/office/drawing/2014/main" id="{734FB30C-9A13-4313-847A-BF5970D93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" y="187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B</a:t>
                </a:r>
              </a:p>
            </p:txBody>
          </p:sp>
        </p:grpSp>
        <p:grpSp>
          <p:nvGrpSpPr>
            <p:cNvPr id="34868" name="Group 98">
              <a:extLst>
                <a:ext uri="{FF2B5EF4-FFF2-40B4-BE49-F238E27FC236}">
                  <a16:creationId xmlns:a16="http://schemas.microsoft.com/office/drawing/2014/main" id="{91BECC33-E691-4154-86AF-9C5A48F4A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253"/>
              <a:ext cx="1426" cy="237"/>
              <a:chOff x="2040" y="1440"/>
              <a:chExt cx="1426" cy="237"/>
            </a:xfrm>
          </p:grpSpPr>
          <p:sp>
            <p:nvSpPr>
              <p:cNvPr id="34869" name="Rectangle 99">
                <a:extLst>
                  <a:ext uri="{FF2B5EF4-FFF2-40B4-BE49-F238E27FC236}">
                    <a16:creationId xmlns:a16="http://schemas.microsoft.com/office/drawing/2014/main" id="{D2A781C0-996C-4C71-B10B-67CE52385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870" name="Rectangle 100">
                <a:extLst>
                  <a:ext uri="{FF2B5EF4-FFF2-40B4-BE49-F238E27FC236}">
                    <a16:creationId xmlns:a16="http://schemas.microsoft.com/office/drawing/2014/main" id="{14C47CE0-678C-42F1-A81D-8015E59A7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871" name="Rectangle 101">
                <a:extLst>
                  <a:ext uri="{FF2B5EF4-FFF2-40B4-BE49-F238E27FC236}">
                    <a16:creationId xmlns:a16="http://schemas.microsoft.com/office/drawing/2014/main" id="{216E18CF-B925-40E9-924B-B589B276C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872" name="Rectangle 102">
                <a:extLst>
                  <a:ext uri="{FF2B5EF4-FFF2-40B4-BE49-F238E27FC236}">
                    <a16:creationId xmlns:a16="http://schemas.microsoft.com/office/drawing/2014/main" id="{3A028AB3-EC0C-4B83-B324-14E3F3E11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4</a:t>
                </a:r>
              </a:p>
            </p:txBody>
          </p:sp>
          <p:sp>
            <p:nvSpPr>
              <p:cNvPr id="34873" name="Rectangle 103">
                <a:extLst>
                  <a:ext uri="{FF2B5EF4-FFF2-40B4-BE49-F238E27FC236}">
                    <a16:creationId xmlns:a16="http://schemas.microsoft.com/office/drawing/2014/main" id="{4FF74612-AB20-4C15-9BC7-433DA45E1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7</a:t>
                </a:r>
              </a:p>
            </p:txBody>
          </p:sp>
          <p:sp>
            <p:nvSpPr>
              <p:cNvPr id="34874" name="Rectangle 104">
                <a:extLst>
                  <a:ext uri="{FF2B5EF4-FFF2-40B4-BE49-F238E27FC236}">
                    <a16:creationId xmlns:a16="http://schemas.microsoft.com/office/drawing/2014/main" id="{EF57A6E5-5516-454D-A697-E8F6E9379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7</a:t>
                </a:r>
              </a:p>
            </p:txBody>
          </p:sp>
          <p:sp>
            <p:nvSpPr>
              <p:cNvPr id="34875" name="Text Box 105">
                <a:extLst>
                  <a:ext uri="{FF2B5EF4-FFF2-40B4-BE49-F238E27FC236}">
                    <a16:creationId xmlns:a16="http://schemas.microsoft.com/office/drawing/2014/main" id="{64AC7F5D-189E-45E5-9B79-F7AED37E9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144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C</a:t>
                </a:r>
              </a:p>
            </p:txBody>
          </p:sp>
        </p:grpSp>
      </p:grpSp>
      <p:grpSp>
        <p:nvGrpSpPr>
          <p:cNvPr id="16" name="Group 106">
            <a:extLst>
              <a:ext uri="{FF2B5EF4-FFF2-40B4-BE49-F238E27FC236}">
                <a16:creationId xmlns:a16="http://schemas.microsoft.com/office/drawing/2014/main" id="{A034C527-6898-469A-9174-2C48CE52FFB4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951414"/>
            <a:ext cx="2911475" cy="981075"/>
            <a:chOff x="192" y="2880"/>
            <a:chExt cx="1834" cy="618"/>
          </a:xfrm>
        </p:grpSpPr>
        <p:sp>
          <p:nvSpPr>
            <p:cNvPr id="34850" name="Rectangle 107">
              <a:extLst>
                <a:ext uri="{FF2B5EF4-FFF2-40B4-BE49-F238E27FC236}">
                  <a16:creationId xmlns:a16="http://schemas.microsoft.com/office/drawing/2014/main" id="{48929846-87D7-478A-AB60-5BE9055B6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0</a:t>
              </a:r>
            </a:p>
          </p:txBody>
        </p:sp>
        <p:sp>
          <p:nvSpPr>
            <p:cNvPr id="34851" name="Rectangle 108">
              <a:extLst>
                <a:ext uri="{FF2B5EF4-FFF2-40B4-BE49-F238E27FC236}">
                  <a16:creationId xmlns:a16="http://schemas.microsoft.com/office/drawing/2014/main" id="{67B7A673-67B9-446D-96DB-4573588A0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0</a:t>
              </a:r>
            </a:p>
          </p:txBody>
        </p:sp>
        <p:sp>
          <p:nvSpPr>
            <p:cNvPr id="34852" name="Rectangle 109">
              <a:extLst>
                <a:ext uri="{FF2B5EF4-FFF2-40B4-BE49-F238E27FC236}">
                  <a16:creationId xmlns:a16="http://schemas.microsoft.com/office/drawing/2014/main" id="{7F8046E6-0715-4869-85A0-6771896D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2</a:t>
              </a:r>
            </a:p>
          </p:txBody>
        </p:sp>
        <p:sp>
          <p:nvSpPr>
            <p:cNvPr id="34853" name="Rectangle 110">
              <a:extLst>
                <a:ext uri="{FF2B5EF4-FFF2-40B4-BE49-F238E27FC236}">
                  <a16:creationId xmlns:a16="http://schemas.microsoft.com/office/drawing/2014/main" id="{1F1485F1-1DF2-4329-A1CA-C56DAEAC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2</a:t>
              </a:r>
            </a:p>
          </p:txBody>
        </p:sp>
        <p:sp>
          <p:nvSpPr>
            <p:cNvPr id="34854" name="Rectangle 111">
              <a:extLst>
                <a:ext uri="{FF2B5EF4-FFF2-40B4-BE49-F238E27FC236}">
                  <a16:creationId xmlns:a16="http://schemas.microsoft.com/office/drawing/2014/main" id="{10636993-3BF9-4C47-9B5D-35FD3B89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3</a:t>
              </a:r>
            </a:p>
          </p:txBody>
        </p:sp>
        <p:sp>
          <p:nvSpPr>
            <p:cNvPr id="34855" name="Rectangle 112">
              <a:extLst>
                <a:ext uri="{FF2B5EF4-FFF2-40B4-BE49-F238E27FC236}">
                  <a16:creationId xmlns:a16="http://schemas.microsoft.com/office/drawing/2014/main" id="{B5079C3E-015B-40F7-9F7C-B859E200D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3</a:t>
              </a:r>
            </a:p>
          </p:txBody>
        </p:sp>
        <p:sp>
          <p:nvSpPr>
            <p:cNvPr id="34856" name="Rectangle 113">
              <a:extLst>
                <a:ext uri="{FF2B5EF4-FFF2-40B4-BE49-F238E27FC236}">
                  <a16:creationId xmlns:a16="http://schemas.microsoft.com/office/drawing/2014/main" id="{6DE3C30D-AE31-47B8-887F-DCE925324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3</a:t>
              </a:r>
            </a:p>
          </p:txBody>
        </p:sp>
        <p:sp>
          <p:nvSpPr>
            <p:cNvPr id="34857" name="Rectangle 114">
              <a:extLst>
                <a:ext uri="{FF2B5EF4-FFF2-40B4-BE49-F238E27FC236}">
                  <a16:creationId xmlns:a16="http://schemas.microsoft.com/office/drawing/2014/main" id="{83CFE5A3-8F30-4B93-87FD-88FB120A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Arial" panose="020B0604020202020204" pitchFamily="34" charset="0"/>
                  <a:ea typeface="標楷體" pitchFamily="65" charset="-128"/>
                </a:rPr>
                <a:t>5</a:t>
              </a:r>
              <a:endParaRPr lang="zh-TW" altLang="en-US" sz="1800" dirty="0">
                <a:latin typeface="Arial" panose="020B0604020202020204" pitchFamily="34" charset="0"/>
                <a:ea typeface="標楷體" pitchFamily="65" charset="-128"/>
              </a:endParaRPr>
            </a:p>
          </p:txBody>
        </p:sp>
        <p:grpSp>
          <p:nvGrpSpPr>
            <p:cNvPr id="34858" name="Group 115">
              <a:extLst>
                <a:ext uri="{FF2B5EF4-FFF2-40B4-BE49-F238E27FC236}">
                  <a16:creationId xmlns:a16="http://schemas.microsoft.com/office/drawing/2014/main" id="{EFB69219-F709-43E5-B14A-A82A1BBD2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" y="3261"/>
              <a:ext cx="1426" cy="237"/>
              <a:chOff x="2040" y="1440"/>
              <a:chExt cx="1426" cy="237"/>
            </a:xfrm>
          </p:grpSpPr>
          <p:sp>
            <p:nvSpPr>
              <p:cNvPr id="34860" name="Rectangle 116">
                <a:extLst>
                  <a:ext uri="{FF2B5EF4-FFF2-40B4-BE49-F238E27FC236}">
                    <a16:creationId xmlns:a16="http://schemas.microsoft.com/office/drawing/2014/main" id="{93EA2278-3C3B-4DDA-BBC3-D4604B188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0</a:t>
                </a:r>
              </a:p>
            </p:txBody>
          </p:sp>
          <p:sp>
            <p:nvSpPr>
              <p:cNvPr id="34861" name="Rectangle 117">
                <a:extLst>
                  <a:ext uri="{FF2B5EF4-FFF2-40B4-BE49-F238E27FC236}">
                    <a16:creationId xmlns:a16="http://schemas.microsoft.com/office/drawing/2014/main" id="{0FB926C5-51AA-4412-9844-8147BBA32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2</a:t>
                </a:r>
              </a:p>
            </p:txBody>
          </p:sp>
          <p:sp>
            <p:nvSpPr>
              <p:cNvPr id="34862" name="Rectangle 118">
                <a:extLst>
                  <a:ext uri="{FF2B5EF4-FFF2-40B4-BE49-F238E27FC236}">
                    <a16:creationId xmlns:a16="http://schemas.microsoft.com/office/drawing/2014/main" id="{FC59261E-AD65-4878-A50A-0DFBCF80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3</a:t>
                </a:r>
              </a:p>
            </p:txBody>
          </p:sp>
          <p:sp>
            <p:nvSpPr>
              <p:cNvPr id="34863" name="Rectangle 119">
                <a:extLst>
                  <a:ext uri="{FF2B5EF4-FFF2-40B4-BE49-F238E27FC236}">
                    <a16:creationId xmlns:a16="http://schemas.microsoft.com/office/drawing/2014/main" id="{D5CA5ED6-0E3C-4C4B-8966-BB9A54D46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4</a:t>
                </a:r>
              </a:p>
            </p:txBody>
          </p:sp>
          <p:sp>
            <p:nvSpPr>
              <p:cNvPr id="34864" name="Rectangle 120">
                <a:extLst>
                  <a:ext uri="{FF2B5EF4-FFF2-40B4-BE49-F238E27FC236}">
                    <a16:creationId xmlns:a16="http://schemas.microsoft.com/office/drawing/2014/main" id="{9F8C20F5-0E6E-4923-91BD-168A96465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7</a:t>
                </a:r>
              </a:p>
            </p:txBody>
          </p:sp>
          <p:sp>
            <p:nvSpPr>
              <p:cNvPr id="34865" name="Rectangle 121">
                <a:extLst>
                  <a:ext uri="{FF2B5EF4-FFF2-40B4-BE49-F238E27FC236}">
                    <a16:creationId xmlns:a16="http://schemas.microsoft.com/office/drawing/2014/main" id="{B640F4B7-962A-426A-BA5E-90F6F1D06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20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800">
                    <a:latin typeface="Arial" panose="020B0604020202020204" pitchFamily="34" charset="0"/>
                    <a:ea typeface="標楷體" pitchFamily="65" charset="-128"/>
                  </a:rPr>
                  <a:t>7</a:t>
                </a:r>
              </a:p>
            </p:txBody>
          </p:sp>
          <p:sp>
            <p:nvSpPr>
              <p:cNvPr id="34866" name="Text Box 122">
                <a:extLst>
                  <a:ext uri="{FF2B5EF4-FFF2-40B4-BE49-F238E27FC236}">
                    <a16:creationId xmlns:a16="http://schemas.microsoft.com/office/drawing/2014/main" id="{48BA385D-4F85-4248-BA08-0FA907F20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144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ea typeface="標楷體" pitchFamily="65" charset="-128"/>
                  </a:rPr>
                  <a:t>C</a:t>
                </a:r>
              </a:p>
            </p:txBody>
          </p:sp>
        </p:grpSp>
        <p:sp>
          <p:nvSpPr>
            <p:cNvPr id="34859" name="Text Box 123">
              <a:extLst>
                <a:ext uri="{FF2B5EF4-FFF2-40B4-BE49-F238E27FC236}">
                  <a16:creationId xmlns:a16="http://schemas.microsoft.com/office/drawing/2014/main" id="{8A8E1A5B-2F29-41FC-B94D-7D5547E72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標楷體" pitchFamily="65" charset="-128"/>
                </a:rPr>
                <a:t>B</a:t>
              </a:r>
            </a:p>
          </p:txBody>
        </p:sp>
      </p:grp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2007117E-A1ED-44E6-8B19-2F1797D82907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2060576"/>
            <a:ext cx="2682875" cy="981075"/>
            <a:chOff x="1200" y="1059"/>
            <a:chExt cx="1690" cy="618"/>
          </a:xfrm>
        </p:grpSpPr>
        <p:sp>
          <p:nvSpPr>
            <p:cNvPr id="34848" name="Rectangle 125">
              <a:extLst>
                <a:ext uri="{FF2B5EF4-FFF2-40B4-BE49-F238E27FC236}">
                  <a16:creationId xmlns:a16="http://schemas.microsoft.com/office/drawing/2014/main" id="{B65B2BEC-6EAF-4977-B49B-21705BB5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059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2</a:t>
              </a:r>
            </a:p>
          </p:txBody>
        </p:sp>
        <p:sp>
          <p:nvSpPr>
            <p:cNvPr id="34849" name="Rectangle 126">
              <a:extLst>
                <a:ext uri="{FF2B5EF4-FFF2-40B4-BE49-F238E27FC236}">
                  <a16:creationId xmlns:a16="http://schemas.microsoft.com/office/drawing/2014/main" id="{4374E070-57DE-4650-BDDB-AA76003A6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0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4</a:t>
              </a:r>
            </a:p>
          </p:txBody>
        </p:sp>
      </p:grpSp>
      <p:grpSp>
        <p:nvGrpSpPr>
          <p:cNvPr id="19" name="Group 127">
            <a:extLst>
              <a:ext uri="{FF2B5EF4-FFF2-40B4-BE49-F238E27FC236}">
                <a16:creationId xmlns:a16="http://schemas.microsoft.com/office/drawing/2014/main" id="{232CEA8B-A394-456C-9CC6-E29968F5F6D8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060576"/>
            <a:ext cx="5300663" cy="981075"/>
            <a:chOff x="1008" y="1059"/>
            <a:chExt cx="3339" cy="618"/>
          </a:xfrm>
        </p:grpSpPr>
        <p:sp>
          <p:nvSpPr>
            <p:cNvPr id="34846" name="Rectangle 128">
              <a:extLst>
                <a:ext uri="{FF2B5EF4-FFF2-40B4-BE49-F238E27FC236}">
                  <a16:creationId xmlns:a16="http://schemas.microsoft.com/office/drawing/2014/main" id="{37F9C37F-F4A3-4746-B479-4C48EE954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59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0</a:t>
              </a:r>
            </a:p>
          </p:txBody>
        </p:sp>
        <p:sp>
          <p:nvSpPr>
            <p:cNvPr id="34847" name="Rectangle 129">
              <a:extLst>
                <a:ext uri="{FF2B5EF4-FFF2-40B4-BE49-F238E27FC236}">
                  <a16:creationId xmlns:a16="http://schemas.microsoft.com/office/drawing/2014/main" id="{6A26E75B-3DB0-4003-9C39-972C172D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440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1</a:t>
              </a:r>
            </a:p>
          </p:txBody>
        </p:sp>
      </p:grpSp>
      <p:grpSp>
        <p:nvGrpSpPr>
          <p:cNvPr id="20" name="Group 130">
            <a:extLst>
              <a:ext uri="{FF2B5EF4-FFF2-40B4-BE49-F238E27FC236}">
                <a16:creationId xmlns:a16="http://schemas.microsoft.com/office/drawing/2014/main" id="{9A49393E-66A9-40CF-975B-175A1F45361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060576"/>
            <a:ext cx="660400" cy="2270125"/>
            <a:chOff x="816" y="1059"/>
            <a:chExt cx="416" cy="1430"/>
          </a:xfrm>
        </p:grpSpPr>
        <p:sp>
          <p:nvSpPr>
            <p:cNvPr id="34844" name="Rectangle 131">
              <a:extLst>
                <a:ext uri="{FF2B5EF4-FFF2-40B4-BE49-F238E27FC236}">
                  <a16:creationId xmlns:a16="http://schemas.microsoft.com/office/drawing/2014/main" id="{81CAD70E-7D91-4D66-8871-2B8EB2F48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59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3</a:t>
              </a:r>
            </a:p>
          </p:txBody>
        </p:sp>
        <p:sp>
          <p:nvSpPr>
            <p:cNvPr id="34845" name="Rectangle 132">
              <a:extLst>
                <a:ext uri="{FF2B5EF4-FFF2-40B4-BE49-F238E27FC236}">
                  <a16:creationId xmlns:a16="http://schemas.microsoft.com/office/drawing/2014/main" id="{C43CEAFD-A961-4671-9CFA-0FEFD0781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252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5</a:t>
              </a:r>
            </a:p>
          </p:txBody>
        </p:sp>
      </p:grpSp>
      <p:grpSp>
        <p:nvGrpSpPr>
          <p:cNvPr id="21" name="Group 133">
            <a:extLst>
              <a:ext uri="{FF2B5EF4-FFF2-40B4-BE49-F238E27FC236}">
                <a16:creationId xmlns:a16="http://schemas.microsoft.com/office/drawing/2014/main" id="{DE600E27-4556-43CF-B928-FAA96BE951A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60575"/>
            <a:ext cx="4540250" cy="2274888"/>
            <a:chOff x="624" y="1059"/>
            <a:chExt cx="2860" cy="1433"/>
          </a:xfrm>
        </p:grpSpPr>
        <p:sp>
          <p:nvSpPr>
            <p:cNvPr id="34842" name="Rectangle 134">
              <a:extLst>
                <a:ext uri="{FF2B5EF4-FFF2-40B4-BE49-F238E27FC236}">
                  <a16:creationId xmlns:a16="http://schemas.microsoft.com/office/drawing/2014/main" id="{B9032BDD-D22D-473A-A116-9CB662C3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59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5</a:t>
              </a:r>
            </a:p>
          </p:txBody>
        </p:sp>
        <p:sp>
          <p:nvSpPr>
            <p:cNvPr id="34843" name="Rectangle 135">
              <a:extLst>
                <a:ext uri="{FF2B5EF4-FFF2-40B4-BE49-F238E27FC236}">
                  <a16:creationId xmlns:a16="http://schemas.microsoft.com/office/drawing/2014/main" id="{B6B4AF1D-E0F0-468D-BDBB-51342A7E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255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8</a:t>
              </a:r>
            </a:p>
          </p:txBody>
        </p:sp>
      </p:grpSp>
      <p:grpSp>
        <p:nvGrpSpPr>
          <p:cNvPr id="22" name="Group 136">
            <a:extLst>
              <a:ext uri="{FF2B5EF4-FFF2-40B4-BE49-F238E27FC236}">
                <a16:creationId xmlns:a16="http://schemas.microsoft.com/office/drawing/2014/main" id="{CFE013CA-2EF4-48FB-9C1C-DC8EAA3F9F9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60576"/>
            <a:ext cx="6838950" cy="2282825"/>
            <a:chOff x="432" y="1059"/>
            <a:chExt cx="4308" cy="1438"/>
          </a:xfrm>
        </p:grpSpPr>
        <p:sp>
          <p:nvSpPr>
            <p:cNvPr id="34840" name="Rectangle 137">
              <a:extLst>
                <a:ext uri="{FF2B5EF4-FFF2-40B4-BE49-F238E27FC236}">
                  <a16:creationId xmlns:a16="http://schemas.microsoft.com/office/drawing/2014/main" id="{BCCD934F-D94E-4A0A-9127-0AA0D458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059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2</a:t>
              </a:r>
            </a:p>
          </p:txBody>
        </p:sp>
        <p:sp>
          <p:nvSpPr>
            <p:cNvPr id="34841" name="Rectangle 138">
              <a:extLst>
                <a:ext uri="{FF2B5EF4-FFF2-40B4-BE49-F238E27FC236}">
                  <a16:creationId xmlns:a16="http://schemas.microsoft.com/office/drawing/2014/main" id="{95512BD5-587A-4B02-AE17-653D653D2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260"/>
              <a:ext cx="202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Arial" panose="020B0604020202020204" pitchFamily="34" charset="0"/>
                  <a:ea typeface="標楷體" pitchFamily="65" charset="-128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281A95B-091C-4C74-86C6-EA9F4702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Deletion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3C90896-32E1-49CA-9B68-A4720A85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자식이 </a:t>
            </a:r>
            <a:r>
              <a:rPr lang="en-US" altLang="ko-KR" dirty="0"/>
              <a:t>0,1</a:t>
            </a:r>
            <a:r>
              <a:rPr lang="ko-KR" altLang="en-US" dirty="0"/>
              <a:t>개일때는 쉽다</a:t>
            </a:r>
            <a:r>
              <a:rPr lang="en-US" altLang="ko-KR" dirty="0"/>
              <a:t>. 2</a:t>
            </a:r>
            <a:r>
              <a:rPr lang="ko-KR" altLang="en-US" dirty="0"/>
              <a:t>개일때가 어렵다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zh-TW" dirty="0"/>
              <a:t>0</a:t>
            </a:r>
            <a:r>
              <a:rPr lang="ko-KR" altLang="en-US" dirty="0"/>
              <a:t>개 </a:t>
            </a:r>
            <a:r>
              <a:rPr lang="en-US" altLang="ko-KR" dirty="0"/>
              <a:t>: </a:t>
            </a:r>
            <a:r>
              <a:rPr lang="ko-KR" altLang="en-US" dirty="0"/>
              <a:t>그냥 없앤다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zh-TW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: </a:t>
            </a:r>
            <a:r>
              <a:rPr lang="ko-KR" altLang="en-US" dirty="0"/>
              <a:t>없애고 자식 노드와 부모 노드를 연결시켜준다</a:t>
            </a:r>
            <a:r>
              <a:rPr lang="en-US" altLang="ko-KR" dirty="0"/>
              <a:t>.</a:t>
            </a:r>
            <a:endParaRPr lang="en-US" altLang="zh-TW" dirty="0"/>
          </a:p>
        </p:txBody>
      </p:sp>
      <p:pic>
        <p:nvPicPr>
          <p:cNvPr id="4" name="Picture 2" descr="fig12-4">
            <a:extLst>
              <a:ext uri="{FF2B5EF4-FFF2-40B4-BE49-F238E27FC236}">
                <a16:creationId xmlns:a16="http://schemas.microsoft.com/office/drawing/2014/main" id="{CF60206D-6A67-4326-832C-CFF373430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-4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12" b="72799"/>
          <a:stretch/>
        </p:blipFill>
        <p:spPr bwMode="auto">
          <a:xfrm>
            <a:off x="4444898" y="2443884"/>
            <a:ext cx="4991334" cy="17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fig12-4">
            <a:extLst>
              <a:ext uri="{FF2B5EF4-FFF2-40B4-BE49-F238E27FC236}">
                <a16:creationId xmlns:a16="http://schemas.microsoft.com/office/drawing/2014/main" id="{7A3316F5-FD05-466D-B26A-21909663D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-4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499" r="27750" b="46300"/>
          <a:stretch/>
        </p:blipFill>
        <p:spPr bwMode="auto">
          <a:xfrm>
            <a:off x="2406733" y="4816370"/>
            <a:ext cx="5643758" cy="188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281A95B-091C-4C74-86C6-EA9F4702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Deletion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3C90896-32E1-49CA-9B68-A4720A85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</a:t>
            </a:r>
            <a:r>
              <a:rPr lang="ko-KR" altLang="en-US" dirty="0"/>
              <a:t>개일 때 왼쪽과 오른쪽 자식 중 뭘 연결해줘야 하지</a:t>
            </a:r>
            <a:r>
              <a:rPr lang="en-US" altLang="ko-KR" dirty="0"/>
              <a:t>?</a:t>
            </a:r>
            <a:endParaRPr lang="en-US" altLang="zh-TW" dirty="0"/>
          </a:p>
        </p:txBody>
      </p:sp>
      <p:pic>
        <p:nvPicPr>
          <p:cNvPr id="4" name="Picture 2" descr="fig12-4">
            <a:extLst>
              <a:ext uri="{FF2B5EF4-FFF2-40B4-BE49-F238E27FC236}">
                <a16:creationId xmlns:a16="http://schemas.microsoft.com/office/drawing/2014/main" id="{4140ADC5-6459-42EE-A753-01B83DB4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t="52409" r="809"/>
          <a:stretch>
            <a:fillRect/>
          </a:stretch>
        </p:blipFill>
        <p:spPr bwMode="auto">
          <a:xfrm>
            <a:off x="1525587" y="2831871"/>
            <a:ext cx="91408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3ADAA-E486-4849-93A9-97AC380E3F92}"/>
              </a:ext>
            </a:extLst>
          </p:cNvPr>
          <p:cNvSpPr txBox="1"/>
          <p:nvPr/>
        </p:nvSpPr>
        <p:spPr>
          <a:xfrm>
            <a:off x="680685" y="2379663"/>
            <a:ext cx="1081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내가 </a:t>
            </a:r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를 없애고 싶은데 </a:t>
            </a:r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가 사라졌을 때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그 자리를 대신할 수 있는 건 </a:t>
            </a:r>
            <a:r>
              <a:rPr lang="en-US" altLang="ko-KR" sz="1600" dirty="0">
                <a:solidFill>
                  <a:srgbClr val="FF0000"/>
                </a:solidFill>
              </a:rPr>
              <a:t>(5</a:t>
            </a:r>
            <a:r>
              <a:rPr lang="ko-KR" altLang="en-US" sz="1600" dirty="0">
                <a:solidFill>
                  <a:srgbClr val="FF0000"/>
                </a:solidFill>
              </a:rPr>
              <a:t>아래의 </a:t>
            </a:r>
            <a:r>
              <a:rPr lang="ko-KR" altLang="en-US" sz="1600" dirty="0" err="1">
                <a:solidFill>
                  <a:srgbClr val="FF0000"/>
                </a:solidFill>
              </a:rPr>
              <a:t>이진탐색트리를</a:t>
            </a:r>
            <a:r>
              <a:rPr lang="ko-KR" altLang="en-US" sz="1600" dirty="0">
                <a:solidFill>
                  <a:srgbClr val="FF0000"/>
                </a:solidFill>
              </a:rPr>
              <a:t> 유지할 수 있는 건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6E580-2669-4632-911E-BE5E9994F7DA}"/>
              </a:ext>
            </a:extLst>
          </p:cNvPr>
          <p:cNvSpPr txBox="1"/>
          <p:nvPr/>
        </p:nvSpPr>
        <p:spPr>
          <a:xfrm>
            <a:off x="680685" y="2775044"/>
            <a:ext cx="4142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바로 </a:t>
            </a:r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</a:rPr>
              <a:t>predecessor</a:t>
            </a:r>
            <a:r>
              <a:rPr lang="ko-KR" altLang="en-US" sz="1600" dirty="0">
                <a:solidFill>
                  <a:srgbClr val="FF0000"/>
                </a:solidFill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</a:rPr>
              <a:t>successor </a:t>
            </a:r>
            <a:r>
              <a:rPr lang="ko-KR" altLang="en-US" sz="1600" dirty="0">
                <a:solidFill>
                  <a:srgbClr val="FF0000"/>
                </a:solidFill>
              </a:rPr>
              <a:t>뿐이다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5853D-DB94-42BE-B231-3B558A0E122C}"/>
              </a:ext>
            </a:extLst>
          </p:cNvPr>
          <p:cNvSpPr txBox="1"/>
          <p:nvPr/>
        </p:nvSpPr>
        <p:spPr>
          <a:xfrm>
            <a:off x="1291045" y="4643436"/>
            <a:ext cx="2600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predecessor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</a:rPr>
              <a:t>successor</a:t>
            </a:r>
            <a:r>
              <a:rPr lang="ko-KR" altLang="en-US" sz="1400" dirty="0">
                <a:solidFill>
                  <a:srgbClr val="FF0000"/>
                </a:solidFill>
              </a:rPr>
              <a:t>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자식이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개 </a:t>
            </a:r>
            <a:r>
              <a:rPr lang="en-US" altLang="ko-KR" sz="1400" dirty="0">
                <a:solidFill>
                  <a:srgbClr val="FF0000"/>
                </a:solidFill>
              </a:rPr>
              <a:t>or 1</a:t>
            </a:r>
            <a:r>
              <a:rPr lang="ko-KR" altLang="en-US" sz="1400" dirty="0">
                <a:solidFill>
                  <a:srgbClr val="FF0000"/>
                </a:solidFill>
              </a:rPr>
              <a:t>개이기 때문에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간단하게 </a:t>
            </a:r>
            <a:r>
              <a:rPr lang="en-US" altLang="ko-KR" sz="1400" dirty="0">
                <a:solidFill>
                  <a:srgbClr val="FF0000"/>
                </a:solidFill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</a:rPr>
              <a:t>로 </a:t>
            </a:r>
            <a:r>
              <a:rPr lang="ko-KR" altLang="en-US" sz="1400" dirty="0" err="1">
                <a:solidFill>
                  <a:srgbClr val="FF0000"/>
                </a:solidFill>
              </a:rPr>
              <a:t>빼오고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D2A73-ED90-4E16-AEC7-E38C3427185E}"/>
              </a:ext>
            </a:extLst>
          </p:cNvPr>
          <p:cNvSpPr txBox="1"/>
          <p:nvPr/>
        </p:nvSpPr>
        <p:spPr>
          <a:xfrm>
            <a:off x="5244736" y="4495391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대신에 넣어주면 끝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1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tree_delete">
            <a:extLst>
              <a:ext uri="{FF2B5EF4-FFF2-40B4-BE49-F238E27FC236}">
                <a16:creationId xmlns:a16="http://schemas.microsoft.com/office/drawing/2014/main" id="{1366B7BF-29C1-40E0-AF9F-ED5A33E9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7" y="953726"/>
            <a:ext cx="53149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451" name="Rectangle 3">
            <a:extLst>
              <a:ext uri="{FF2B5EF4-FFF2-40B4-BE49-F238E27FC236}">
                <a16:creationId xmlns:a16="http://schemas.microsoft.com/office/drawing/2014/main" id="{AA0D6B87-B5F5-40D7-9674-5324EA36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9" y="0"/>
            <a:ext cx="7200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latinLnBrk="1" hangingPunct="1">
              <a:defRPr/>
            </a:pPr>
            <a:r>
              <a:rPr lang="en-US" altLang="zh-TW" sz="3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TREE-DELETE Algorithm</a:t>
            </a:r>
            <a:endParaRPr lang="zh-TW" altLang="en-US" sz="34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106AB-AF89-4360-B375-B04430F102B8}"/>
              </a:ext>
            </a:extLst>
          </p:cNvPr>
          <p:cNvSpPr txBox="1"/>
          <p:nvPr/>
        </p:nvSpPr>
        <p:spPr>
          <a:xfrm>
            <a:off x="3979817" y="95372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 dirty="0"/>
              <a:t>는 트리</a:t>
            </a:r>
            <a:r>
              <a:rPr lang="en-US" altLang="ko-KR" dirty="0"/>
              <a:t>, z</a:t>
            </a:r>
            <a:r>
              <a:rPr lang="ko-KR" altLang="en-US" dirty="0"/>
              <a:t>는 지울 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F52D2-EA5E-46AE-95DB-90E0ECEB1BDD}"/>
              </a:ext>
            </a:extLst>
          </p:cNvPr>
          <p:cNvSpPr txBox="1"/>
          <p:nvPr/>
        </p:nvSpPr>
        <p:spPr>
          <a:xfrm>
            <a:off x="6829989" y="7191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실질적으로 지우는 것은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라는 것을 기억하자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7BA45-379E-42EA-851E-A40A6BA5DC45}"/>
              </a:ext>
            </a:extLst>
          </p:cNvPr>
          <p:cNvSpPr txBox="1"/>
          <p:nvPr/>
        </p:nvSpPr>
        <p:spPr>
          <a:xfrm>
            <a:off x="7027818" y="1231756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알고리즘은 </a:t>
            </a:r>
            <a:r>
              <a:rPr lang="en-US" altLang="ko-KR" dirty="0"/>
              <a:t>0,1</a:t>
            </a:r>
            <a:r>
              <a:rPr lang="ko-KR" altLang="en-US" dirty="0"/>
              <a:t>개일 때</a:t>
            </a:r>
            <a:r>
              <a:rPr lang="en-US" altLang="ko-KR" dirty="0"/>
              <a:t>, 2</a:t>
            </a:r>
            <a:r>
              <a:rPr lang="ko-KR" altLang="en-US" dirty="0"/>
              <a:t>개일 때를 한번에 </a:t>
            </a:r>
            <a:endParaRPr lang="en-US" altLang="ko-KR" dirty="0"/>
          </a:p>
          <a:p>
            <a:r>
              <a:rPr lang="ko-KR" altLang="en-US" dirty="0"/>
              <a:t>하는 알고리즘이다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E9C57-D782-43D5-8043-ED28092E1577}"/>
              </a:ext>
            </a:extLst>
          </p:cNvPr>
          <p:cNvSpPr txBox="1"/>
          <p:nvPr/>
        </p:nvSpPr>
        <p:spPr>
          <a:xfrm>
            <a:off x="6061166" y="19297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개일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9CBBF-BD6A-402D-8E9E-4CCD557F912F}"/>
              </a:ext>
            </a:extLst>
          </p:cNvPr>
          <p:cNvSpPr txBox="1"/>
          <p:nvPr/>
        </p:nvSpPr>
        <p:spPr>
          <a:xfrm>
            <a:off x="3561807" y="162966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0,1</a:t>
            </a:r>
            <a:r>
              <a:rPr lang="ko-KR" altLang="en-US" dirty="0">
                <a:solidFill>
                  <a:srgbClr val="0070C0"/>
                </a:solidFill>
              </a:rPr>
              <a:t>개일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D7BF-A648-49E1-B33D-EE4BD3BCDF27}"/>
              </a:ext>
            </a:extLst>
          </p:cNvPr>
          <p:cNvSpPr txBox="1"/>
          <p:nvPr/>
        </p:nvSpPr>
        <p:spPr>
          <a:xfrm>
            <a:off x="4469154" y="2581854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자식이 있나요</a:t>
            </a:r>
            <a:r>
              <a:rPr lang="en-US" altLang="ko-KR" dirty="0">
                <a:solidFill>
                  <a:srgbClr val="0070C0"/>
                </a:solidFill>
              </a:rPr>
              <a:t>? </a:t>
            </a:r>
            <a:r>
              <a:rPr lang="ko-KR" altLang="en-US" dirty="0">
                <a:solidFill>
                  <a:srgbClr val="0070C0"/>
                </a:solidFill>
              </a:rPr>
              <a:t>있으면 </a:t>
            </a:r>
            <a:r>
              <a:rPr lang="en-US" altLang="ko-KR" dirty="0">
                <a:solidFill>
                  <a:srgbClr val="0070C0"/>
                </a:solidFill>
              </a:rPr>
              <a:t>x</a:t>
            </a:r>
            <a:r>
              <a:rPr lang="ko-KR" altLang="en-US" dirty="0">
                <a:solidFill>
                  <a:srgbClr val="0070C0"/>
                </a:solidFill>
              </a:rPr>
              <a:t>에 들어가고 없다면 </a:t>
            </a:r>
            <a:r>
              <a:rPr lang="en-US" altLang="ko-KR" dirty="0">
                <a:solidFill>
                  <a:srgbClr val="0070C0"/>
                </a:solidFill>
              </a:rPr>
              <a:t>x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NULL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CD349-5664-4015-B526-2CED43CC1A49}"/>
              </a:ext>
            </a:extLst>
          </p:cNvPr>
          <p:cNvSpPr txBox="1"/>
          <p:nvPr/>
        </p:nvSpPr>
        <p:spPr>
          <a:xfrm>
            <a:off x="8559629" y="635440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뒤에 라인단위로 설명이 </a:t>
            </a:r>
            <a:r>
              <a:rPr lang="ko-KR" altLang="en-US" dirty="0" err="1">
                <a:solidFill>
                  <a:srgbClr val="0070C0"/>
                </a:solidFill>
              </a:rPr>
              <a:t>있오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74E4172-C655-4812-BCB9-DF03292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TREE-DELETE Algorithm</a:t>
            </a:r>
            <a:endParaRPr lang="zh-TW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35FB367-80F2-4D37-A879-165B428A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/>
              <a:t>TREE-DELETE Algorithm</a:t>
            </a:r>
          </a:p>
          <a:p>
            <a:pPr lvl="1" eaLnBrk="1" hangingPunct="1"/>
            <a:r>
              <a:rPr lang="en-US" altLang="zh-TW"/>
              <a:t>Lines 1-3: determines a node y to splice out </a:t>
            </a:r>
            <a:br>
              <a:rPr lang="en-US" altLang="ko-KR"/>
            </a:br>
            <a:r>
              <a:rPr lang="en-US" altLang="zh-TW"/>
              <a:t>(z itself or z’s successor)</a:t>
            </a:r>
          </a:p>
          <a:p>
            <a:pPr lvl="1" eaLnBrk="1" hangingPunct="1"/>
            <a:r>
              <a:rPr lang="en-US" altLang="zh-TW"/>
              <a:t>Lines 4-6: x is set to the non-NIL child of y, </a:t>
            </a:r>
            <a:br>
              <a:rPr lang="en-US" altLang="ko-KR"/>
            </a:br>
            <a:r>
              <a:rPr lang="en-US" altLang="zh-TW"/>
              <a:t>or to NIL if y has no children</a:t>
            </a:r>
          </a:p>
          <a:p>
            <a:pPr lvl="1" eaLnBrk="1" hangingPunct="1"/>
            <a:r>
              <a:rPr lang="en-US" altLang="zh-TW"/>
              <a:t>Lines 7-13: splice out y by modifying pointers </a:t>
            </a:r>
            <a:br>
              <a:rPr lang="en-US" altLang="ko-KR"/>
            </a:br>
            <a:r>
              <a:rPr lang="en-US" altLang="zh-TW"/>
              <a:t>in p[y] and x</a:t>
            </a:r>
          </a:p>
          <a:p>
            <a:pPr lvl="2" eaLnBrk="1" hangingPunct="1"/>
            <a:r>
              <a:rPr lang="en-US" altLang="zh-TW"/>
              <a:t>Special care for when x=NIL or when y is the root</a:t>
            </a:r>
          </a:p>
          <a:p>
            <a:pPr lvl="1" eaLnBrk="1" hangingPunct="1"/>
            <a:r>
              <a:rPr lang="en-US" altLang="zh-TW"/>
              <a:t>Lines 14-16: if the successor of z was the node </a:t>
            </a:r>
            <a:br>
              <a:rPr lang="en-US" altLang="ko-KR"/>
            </a:br>
            <a:r>
              <a:rPr lang="en-US" altLang="zh-TW"/>
              <a:t>spliced out, y’s key and satellite data are moved to</a:t>
            </a:r>
            <a:br>
              <a:rPr lang="en-US" altLang="ko-KR"/>
            </a:br>
            <a:r>
              <a:rPr lang="en-US" altLang="zh-TW"/>
              <a:t>z, overwriting the previous key and satellite data</a:t>
            </a:r>
          </a:p>
          <a:p>
            <a:pPr lvl="1" eaLnBrk="1" hangingPunct="1"/>
            <a:r>
              <a:rPr lang="en-US" altLang="zh-TW"/>
              <a:t>Line 17: return node y for recycle it via the free list</a:t>
            </a:r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811DD9F-54FB-43BD-9E6B-A235CBA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Deletion (Leaf)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47C3011-6CD0-4DE1-8483-7A0D76E9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1605756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dirty="0"/>
              <a:t>Delete ( 25 )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69D4D33E-6D5D-4A3A-A7BC-A9B41483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3303D3A7-BF02-44C9-B617-1DE628AB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4A76E8E4-BE1F-4257-8BE1-106F7791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4902BFAE-E8DD-4C8A-A287-0D2B8E22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98F19FC5-5C97-4203-BA6B-AB5402AD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3737" name="AutoShape 9">
            <a:extLst>
              <a:ext uri="{FF2B5EF4-FFF2-40B4-BE49-F238E27FC236}">
                <a16:creationId xmlns:a16="http://schemas.microsoft.com/office/drawing/2014/main" id="{62DC9395-EEA1-4566-8396-8B723A0C3D1D}"/>
              </a:ext>
            </a:extLst>
          </p:cNvPr>
          <p:cNvCxnSpPr>
            <a:cxnSpLocks noChangeShapeType="1"/>
            <a:stCxn id="73733" idx="4"/>
            <a:endCxn id="73735" idx="0"/>
          </p:cNvCxnSpPr>
          <p:nvPr/>
        </p:nvCxnSpPr>
        <p:spPr bwMode="auto">
          <a:xfrm flipH="1">
            <a:off x="2209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10">
            <a:extLst>
              <a:ext uri="{FF2B5EF4-FFF2-40B4-BE49-F238E27FC236}">
                <a16:creationId xmlns:a16="http://schemas.microsoft.com/office/drawing/2014/main" id="{AAB38AEC-8208-4A3F-B6A6-EA4655743942}"/>
              </a:ext>
            </a:extLst>
          </p:cNvPr>
          <p:cNvCxnSpPr>
            <a:cxnSpLocks noChangeShapeType="1"/>
            <a:stCxn id="73734" idx="4"/>
            <a:endCxn id="73736" idx="0"/>
          </p:cNvCxnSpPr>
          <p:nvPr/>
        </p:nvCxnSpPr>
        <p:spPr bwMode="auto">
          <a:xfrm flipH="1">
            <a:off x="3124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11">
            <a:extLst>
              <a:ext uri="{FF2B5EF4-FFF2-40B4-BE49-F238E27FC236}">
                <a16:creationId xmlns:a16="http://schemas.microsoft.com/office/drawing/2014/main" id="{47B977A4-0AE5-455B-9458-8E1CC6E46071}"/>
              </a:ext>
            </a:extLst>
          </p:cNvPr>
          <p:cNvCxnSpPr>
            <a:cxnSpLocks noChangeShapeType="1"/>
            <a:stCxn id="73732" idx="4"/>
            <a:endCxn id="73734" idx="0"/>
          </p:cNvCxnSpPr>
          <p:nvPr/>
        </p:nvCxnSpPr>
        <p:spPr bwMode="auto">
          <a:xfrm>
            <a:off x="30480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2">
            <a:extLst>
              <a:ext uri="{FF2B5EF4-FFF2-40B4-BE49-F238E27FC236}">
                <a16:creationId xmlns:a16="http://schemas.microsoft.com/office/drawing/2014/main" id="{1F6A8BA6-A7DD-4E9C-AC6D-F5BCC5F45F00}"/>
              </a:ext>
            </a:extLst>
          </p:cNvPr>
          <p:cNvCxnSpPr>
            <a:cxnSpLocks noChangeShapeType="1"/>
            <a:stCxn id="73732" idx="4"/>
            <a:endCxn id="73733" idx="0"/>
          </p:cNvCxnSpPr>
          <p:nvPr/>
        </p:nvCxnSpPr>
        <p:spPr bwMode="auto">
          <a:xfrm flipH="1">
            <a:off x="25146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3">
            <a:extLst>
              <a:ext uri="{FF2B5EF4-FFF2-40B4-BE49-F238E27FC236}">
                <a16:creationId xmlns:a16="http://schemas.microsoft.com/office/drawing/2014/main" id="{0017A139-E813-4B00-8921-BF0581DA3DD0}"/>
              </a:ext>
            </a:extLst>
          </p:cNvPr>
          <p:cNvCxnSpPr>
            <a:cxnSpLocks noChangeShapeType="1"/>
            <a:stCxn id="73734" idx="4"/>
            <a:endCxn id="73742" idx="0"/>
          </p:cNvCxnSpPr>
          <p:nvPr/>
        </p:nvCxnSpPr>
        <p:spPr bwMode="auto">
          <a:xfrm>
            <a:off x="3505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2" name="Oval 14">
            <a:extLst>
              <a:ext uri="{FF2B5EF4-FFF2-40B4-BE49-F238E27FC236}">
                <a16:creationId xmlns:a16="http://schemas.microsoft.com/office/drawing/2014/main" id="{6B471936-43A7-4A6B-B978-D24982DA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417DE7A1-EC67-4A94-9177-B9B4B65A7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3E2340CD-9FB0-4058-A0BD-5E985799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93A33FD6-5220-4685-9408-919F571ED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0D52760D-2645-4297-B394-35FEB408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417AD9BF-283B-47F7-9993-07DED866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EDAAE8D6-DAD3-41AC-968C-EDED7803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01A00780-61E2-4223-8706-39B449AB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10 &lt; 25, right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 &gt; 25, left</a:t>
            </a:r>
          </a:p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 = 25, delete</a:t>
            </a:r>
          </a:p>
        </p:txBody>
      </p:sp>
      <p:sp>
        <p:nvSpPr>
          <p:cNvPr id="73750" name="Oval 22">
            <a:extLst>
              <a:ext uri="{FF2B5EF4-FFF2-40B4-BE49-F238E27FC236}">
                <a16:creationId xmlns:a16="http://schemas.microsoft.com/office/drawing/2014/main" id="{DB377429-F979-43F5-8B70-CA076670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51" name="Oval 23">
            <a:extLst>
              <a:ext uri="{FF2B5EF4-FFF2-40B4-BE49-F238E27FC236}">
                <a16:creationId xmlns:a16="http://schemas.microsoft.com/office/drawing/2014/main" id="{2D003A1A-E09F-40B7-9B11-D75AA695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52" name="Oval 24">
            <a:extLst>
              <a:ext uri="{FF2B5EF4-FFF2-40B4-BE49-F238E27FC236}">
                <a16:creationId xmlns:a16="http://schemas.microsoft.com/office/drawing/2014/main" id="{2B79EC00-9DA7-41D3-8700-AD3F1026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53" name="Oval 25">
            <a:extLst>
              <a:ext uri="{FF2B5EF4-FFF2-40B4-BE49-F238E27FC236}">
                <a16:creationId xmlns:a16="http://schemas.microsoft.com/office/drawing/2014/main" id="{3B21E0A9-DAF5-4DE9-A8FD-EA6C5A45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3754" name="AutoShape 26">
            <a:extLst>
              <a:ext uri="{FF2B5EF4-FFF2-40B4-BE49-F238E27FC236}">
                <a16:creationId xmlns:a16="http://schemas.microsoft.com/office/drawing/2014/main" id="{9D1704A1-EC20-4825-A5C4-AD5B30B10D6A}"/>
              </a:ext>
            </a:extLst>
          </p:cNvPr>
          <p:cNvCxnSpPr>
            <a:cxnSpLocks noChangeShapeType="1"/>
            <a:stCxn id="73751" idx="4"/>
            <a:endCxn id="73753" idx="0"/>
          </p:cNvCxnSpPr>
          <p:nvPr/>
        </p:nvCxnSpPr>
        <p:spPr bwMode="auto">
          <a:xfrm flipH="1">
            <a:off x="7848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5" name="AutoShape 27">
            <a:extLst>
              <a:ext uri="{FF2B5EF4-FFF2-40B4-BE49-F238E27FC236}">
                <a16:creationId xmlns:a16="http://schemas.microsoft.com/office/drawing/2014/main" id="{4B9245A3-BA5C-4EAB-8A04-246E62EB7CF2}"/>
              </a:ext>
            </a:extLst>
          </p:cNvPr>
          <p:cNvCxnSpPr>
            <a:cxnSpLocks noChangeShapeType="1"/>
            <a:stCxn id="73750" idx="4"/>
            <a:endCxn id="73752" idx="0"/>
          </p:cNvCxnSpPr>
          <p:nvPr/>
        </p:nvCxnSpPr>
        <p:spPr bwMode="auto">
          <a:xfrm>
            <a:off x="86868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6" name="AutoShape 28">
            <a:extLst>
              <a:ext uri="{FF2B5EF4-FFF2-40B4-BE49-F238E27FC236}">
                <a16:creationId xmlns:a16="http://schemas.microsoft.com/office/drawing/2014/main" id="{53E21CF4-FE0C-40A3-8BAB-C612FBE72219}"/>
              </a:ext>
            </a:extLst>
          </p:cNvPr>
          <p:cNvCxnSpPr>
            <a:cxnSpLocks noChangeShapeType="1"/>
            <a:stCxn id="73750" idx="4"/>
            <a:endCxn id="73751" idx="0"/>
          </p:cNvCxnSpPr>
          <p:nvPr/>
        </p:nvCxnSpPr>
        <p:spPr bwMode="auto">
          <a:xfrm flipH="1">
            <a:off x="81534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7" name="AutoShape 29">
            <a:extLst>
              <a:ext uri="{FF2B5EF4-FFF2-40B4-BE49-F238E27FC236}">
                <a16:creationId xmlns:a16="http://schemas.microsoft.com/office/drawing/2014/main" id="{F4F5FA51-093E-40D9-8E44-38113D716772}"/>
              </a:ext>
            </a:extLst>
          </p:cNvPr>
          <p:cNvCxnSpPr>
            <a:cxnSpLocks noChangeShapeType="1"/>
            <a:stCxn id="73752" idx="4"/>
            <a:endCxn id="73758" idx="0"/>
          </p:cNvCxnSpPr>
          <p:nvPr/>
        </p:nvCxnSpPr>
        <p:spPr bwMode="auto">
          <a:xfrm>
            <a:off x="9144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8" name="Oval 30">
            <a:extLst>
              <a:ext uri="{FF2B5EF4-FFF2-40B4-BE49-F238E27FC236}">
                <a16:creationId xmlns:a16="http://schemas.microsoft.com/office/drawing/2014/main" id="{D2994E6F-E0C5-45A0-A98E-21787982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C9E7F154-8759-47D5-9E01-F65B2DD7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479E4E59-866F-4BB2-97CC-0DCD610A2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73761" name="Text Box 33">
            <a:extLst>
              <a:ext uri="{FF2B5EF4-FFF2-40B4-BE49-F238E27FC236}">
                <a16:creationId xmlns:a16="http://schemas.microsoft.com/office/drawing/2014/main" id="{89770D98-1B72-4978-8973-E7D382E0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3762" name="Text Box 34">
            <a:extLst>
              <a:ext uri="{FF2B5EF4-FFF2-40B4-BE49-F238E27FC236}">
                <a16:creationId xmlns:a16="http://schemas.microsoft.com/office/drawing/2014/main" id="{F9403432-5B45-4ADA-92D8-7B9247AC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CD7547B3-9B02-49CC-A2AF-111BC8F0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3764" name="Line 36">
            <a:extLst>
              <a:ext uri="{FF2B5EF4-FFF2-40B4-BE49-F238E27FC236}">
                <a16:creationId xmlns:a16="http://schemas.microsoft.com/office/drawing/2014/main" id="{1EF810DC-FE24-4F2E-972D-521D0CF5C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2766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BB4E079-2A4F-48D3-8C13-6028C118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Deletion (Internal Node)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70022C4-A7CE-4562-913D-B48399FD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dirty="0"/>
              <a:t>Delete ( 10 )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B723AB48-9F22-4379-A6DA-CBFE1E50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1" name="Oval 5">
            <a:extLst>
              <a:ext uri="{FF2B5EF4-FFF2-40B4-BE49-F238E27FC236}">
                <a16:creationId xmlns:a16="http://schemas.microsoft.com/office/drawing/2014/main" id="{F111A655-7A86-4F20-A48B-6CFE4780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989DD8D6-6D09-4E28-B5D3-C54489E9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5D28665B-D5DF-4E88-B017-03AF8476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69C4CBE9-A8F0-4C8D-A3DF-F4371CCDA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5785" name="AutoShape 9">
            <a:extLst>
              <a:ext uri="{FF2B5EF4-FFF2-40B4-BE49-F238E27FC236}">
                <a16:creationId xmlns:a16="http://schemas.microsoft.com/office/drawing/2014/main" id="{7871E659-D94D-4581-A610-1505EA08776B}"/>
              </a:ext>
            </a:extLst>
          </p:cNvPr>
          <p:cNvCxnSpPr>
            <a:cxnSpLocks noChangeShapeType="1"/>
            <a:stCxn id="75781" idx="4"/>
            <a:endCxn id="75783" idx="0"/>
          </p:cNvCxnSpPr>
          <p:nvPr/>
        </p:nvCxnSpPr>
        <p:spPr bwMode="auto">
          <a:xfrm flipH="1">
            <a:off x="2209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6" name="AutoShape 10">
            <a:extLst>
              <a:ext uri="{FF2B5EF4-FFF2-40B4-BE49-F238E27FC236}">
                <a16:creationId xmlns:a16="http://schemas.microsoft.com/office/drawing/2014/main" id="{DB1B4340-FCDA-4F8F-A81D-A41E350F34F7}"/>
              </a:ext>
            </a:extLst>
          </p:cNvPr>
          <p:cNvCxnSpPr>
            <a:cxnSpLocks noChangeShapeType="1"/>
            <a:stCxn id="75782" idx="4"/>
            <a:endCxn id="75784" idx="0"/>
          </p:cNvCxnSpPr>
          <p:nvPr/>
        </p:nvCxnSpPr>
        <p:spPr bwMode="auto">
          <a:xfrm flipH="1">
            <a:off x="3124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7" name="AutoShape 11">
            <a:extLst>
              <a:ext uri="{FF2B5EF4-FFF2-40B4-BE49-F238E27FC236}">
                <a16:creationId xmlns:a16="http://schemas.microsoft.com/office/drawing/2014/main" id="{32F6062B-8392-4903-A06A-2BA975ED4E0C}"/>
              </a:ext>
            </a:extLst>
          </p:cNvPr>
          <p:cNvCxnSpPr>
            <a:cxnSpLocks noChangeShapeType="1"/>
            <a:stCxn id="75780" idx="4"/>
            <a:endCxn id="75782" idx="0"/>
          </p:cNvCxnSpPr>
          <p:nvPr/>
        </p:nvCxnSpPr>
        <p:spPr bwMode="auto">
          <a:xfrm>
            <a:off x="30480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8" name="AutoShape 12">
            <a:extLst>
              <a:ext uri="{FF2B5EF4-FFF2-40B4-BE49-F238E27FC236}">
                <a16:creationId xmlns:a16="http://schemas.microsoft.com/office/drawing/2014/main" id="{B88DD0EC-94C7-48CC-955E-070F3801ABE4}"/>
              </a:ext>
            </a:extLst>
          </p:cNvPr>
          <p:cNvCxnSpPr>
            <a:cxnSpLocks noChangeShapeType="1"/>
            <a:stCxn id="75780" idx="4"/>
            <a:endCxn id="75781" idx="0"/>
          </p:cNvCxnSpPr>
          <p:nvPr/>
        </p:nvCxnSpPr>
        <p:spPr bwMode="auto">
          <a:xfrm flipH="1">
            <a:off x="25146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9" name="AutoShape 13">
            <a:extLst>
              <a:ext uri="{FF2B5EF4-FFF2-40B4-BE49-F238E27FC236}">
                <a16:creationId xmlns:a16="http://schemas.microsoft.com/office/drawing/2014/main" id="{DE9B8693-F3FF-4B74-AB3B-DB2023DA1FAE}"/>
              </a:ext>
            </a:extLst>
          </p:cNvPr>
          <p:cNvCxnSpPr>
            <a:cxnSpLocks noChangeShapeType="1"/>
            <a:stCxn id="75782" idx="4"/>
            <a:endCxn id="75790" idx="0"/>
          </p:cNvCxnSpPr>
          <p:nvPr/>
        </p:nvCxnSpPr>
        <p:spPr bwMode="auto">
          <a:xfrm>
            <a:off x="3505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0" name="Oval 14">
            <a:extLst>
              <a:ext uri="{FF2B5EF4-FFF2-40B4-BE49-F238E27FC236}">
                <a16:creationId xmlns:a16="http://schemas.microsoft.com/office/drawing/2014/main" id="{D484B906-23FE-4CE2-B413-BEB403F58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E530D2E8-CB46-4996-A3F4-1429688C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58BA3484-F31F-4E3F-8056-EDDFA7378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2D3AEE60-7088-42EE-9DE4-4CDBC75A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210D3550-A0EE-4330-8A37-355AC5035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FD8B87E2-E762-4D9F-9EA8-5321D4CF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159B9DD6-79D9-465B-A46F-0523FA53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F00991CB-7ADC-4389-887F-251492C9F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8" name="Oval 22">
            <a:extLst>
              <a:ext uri="{FF2B5EF4-FFF2-40B4-BE49-F238E27FC236}">
                <a16:creationId xmlns:a16="http://schemas.microsoft.com/office/drawing/2014/main" id="{E6B893B6-71E2-41BE-A499-FF89B68C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99" name="Oval 23">
            <a:extLst>
              <a:ext uri="{FF2B5EF4-FFF2-40B4-BE49-F238E27FC236}">
                <a16:creationId xmlns:a16="http://schemas.microsoft.com/office/drawing/2014/main" id="{EE744EFF-0E81-4CF6-A098-C508D32F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00" name="Oval 24">
            <a:extLst>
              <a:ext uri="{FF2B5EF4-FFF2-40B4-BE49-F238E27FC236}">
                <a16:creationId xmlns:a16="http://schemas.microsoft.com/office/drawing/2014/main" id="{99A43AEF-17D2-4FBA-A431-393C25D0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01" name="Oval 25">
            <a:extLst>
              <a:ext uri="{FF2B5EF4-FFF2-40B4-BE49-F238E27FC236}">
                <a16:creationId xmlns:a16="http://schemas.microsoft.com/office/drawing/2014/main" id="{093B3470-68D2-47A8-B4A8-43E58D5F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02" name="Oval 26">
            <a:extLst>
              <a:ext uri="{FF2B5EF4-FFF2-40B4-BE49-F238E27FC236}">
                <a16:creationId xmlns:a16="http://schemas.microsoft.com/office/drawing/2014/main" id="{22BEDB8F-7376-409E-8AA3-B74D9A14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5803" name="AutoShape 27">
            <a:extLst>
              <a:ext uri="{FF2B5EF4-FFF2-40B4-BE49-F238E27FC236}">
                <a16:creationId xmlns:a16="http://schemas.microsoft.com/office/drawing/2014/main" id="{F4D35281-18E8-42C7-8DB7-6B262C96D680}"/>
              </a:ext>
            </a:extLst>
          </p:cNvPr>
          <p:cNvCxnSpPr>
            <a:cxnSpLocks noChangeShapeType="1"/>
            <a:stCxn id="75799" idx="4"/>
            <a:endCxn id="75801" idx="0"/>
          </p:cNvCxnSpPr>
          <p:nvPr/>
        </p:nvCxnSpPr>
        <p:spPr bwMode="auto">
          <a:xfrm flipH="1">
            <a:off x="53340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4" name="AutoShape 28">
            <a:extLst>
              <a:ext uri="{FF2B5EF4-FFF2-40B4-BE49-F238E27FC236}">
                <a16:creationId xmlns:a16="http://schemas.microsoft.com/office/drawing/2014/main" id="{5C10A831-7F1A-4234-A814-63CFD52A227D}"/>
              </a:ext>
            </a:extLst>
          </p:cNvPr>
          <p:cNvCxnSpPr>
            <a:cxnSpLocks noChangeShapeType="1"/>
            <a:stCxn id="75800" idx="4"/>
            <a:endCxn id="75802" idx="0"/>
          </p:cNvCxnSpPr>
          <p:nvPr/>
        </p:nvCxnSpPr>
        <p:spPr bwMode="auto">
          <a:xfrm flipH="1">
            <a:off x="62484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5" name="AutoShape 29">
            <a:extLst>
              <a:ext uri="{FF2B5EF4-FFF2-40B4-BE49-F238E27FC236}">
                <a16:creationId xmlns:a16="http://schemas.microsoft.com/office/drawing/2014/main" id="{CB25E265-A489-4D9D-A9EF-BFF3D1ACA4B8}"/>
              </a:ext>
            </a:extLst>
          </p:cNvPr>
          <p:cNvCxnSpPr>
            <a:cxnSpLocks noChangeShapeType="1"/>
            <a:stCxn id="75798" idx="4"/>
            <a:endCxn id="75800" idx="0"/>
          </p:cNvCxnSpPr>
          <p:nvPr/>
        </p:nvCxnSpPr>
        <p:spPr bwMode="auto">
          <a:xfrm>
            <a:off x="61722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6" name="AutoShape 30">
            <a:extLst>
              <a:ext uri="{FF2B5EF4-FFF2-40B4-BE49-F238E27FC236}">
                <a16:creationId xmlns:a16="http://schemas.microsoft.com/office/drawing/2014/main" id="{6810F1AF-A03C-488B-B9E4-143102C27E51}"/>
              </a:ext>
            </a:extLst>
          </p:cNvPr>
          <p:cNvCxnSpPr>
            <a:cxnSpLocks noChangeShapeType="1"/>
            <a:stCxn id="75798" idx="4"/>
            <a:endCxn id="75799" idx="0"/>
          </p:cNvCxnSpPr>
          <p:nvPr/>
        </p:nvCxnSpPr>
        <p:spPr bwMode="auto">
          <a:xfrm flipH="1">
            <a:off x="56388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7" name="AutoShape 31">
            <a:extLst>
              <a:ext uri="{FF2B5EF4-FFF2-40B4-BE49-F238E27FC236}">
                <a16:creationId xmlns:a16="http://schemas.microsoft.com/office/drawing/2014/main" id="{F315BD19-FF70-40AF-874F-C09BB498AA25}"/>
              </a:ext>
            </a:extLst>
          </p:cNvPr>
          <p:cNvCxnSpPr>
            <a:cxnSpLocks noChangeShapeType="1"/>
            <a:stCxn id="75800" idx="4"/>
            <a:endCxn id="75808" idx="0"/>
          </p:cNvCxnSpPr>
          <p:nvPr/>
        </p:nvCxnSpPr>
        <p:spPr bwMode="auto">
          <a:xfrm>
            <a:off x="66294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8" name="Oval 32">
            <a:extLst>
              <a:ext uri="{FF2B5EF4-FFF2-40B4-BE49-F238E27FC236}">
                <a16:creationId xmlns:a16="http://schemas.microsoft.com/office/drawing/2014/main" id="{353F6C06-248C-4093-93C7-72FC9573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BF64C2AF-E300-42E8-B140-14A3208E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E096C80B-EB0A-4743-AF92-CB542272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18BFA92F-D728-4914-A10D-DCA4A16E1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B44194F5-C1E3-48D6-8FAA-C8F085B0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C7F6734D-5982-477D-9EA8-87C82F7C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E3D4F419-CADE-4D2A-889D-F68640942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5815" name="Oval 39">
            <a:extLst>
              <a:ext uri="{FF2B5EF4-FFF2-40B4-BE49-F238E27FC236}">
                <a16:creationId xmlns:a16="http://schemas.microsoft.com/office/drawing/2014/main" id="{F4123F82-0810-4B04-8D4B-AA15EFFD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16" name="Oval 40">
            <a:extLst>
              <a:ext uri="{FF2B5EF4-FFF2-40B4-BE49-F238E27FC236}">
                <a16:creationId xmlns:a16="http://schemas.microsoft.com/office/drawing/2014/main" id="{56B759E9-0343-43A2-A233-31EA7E34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17" name="Oval 41">
            <a:extLst>
              <a:ext uri="{FF2B5EF4-FFF2-40B4-BE49-F238E27FC236}">
                <a16:creationId xmlns:a16="http://schemas.microsoft.com/office/drawing/2014/main" id="{4976F47D-DD3D-4666-8FD2-9E106DED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18" name="Oval 42">
            <a:extLst>
              <a:ext uri="{FF2B5EF4-FFF2-40B4-BE49-F238E27FC236}">
                <a16:creationId xmlns:a16="http://schemas.microsoft.com/office/drawing/2014/main" id="{FA84C5E7-550C-4D55-A04C-75FD1D6E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5819" name="AutoShape 43">
            <a:extLst>
              <a:ext uri="{FF2B5EF4-FFF2-40B4-BE49-F238E27FC236}">
                <a16:creationId xmlns:a16="http://schemas.microsoft.com/office/drawing/2014/main" id="{2381552C-C639-44BF-A746-8FE26B2D002D}"/>
              </a:ext>
            </a:extLst>
          </p:cNvPr>
          <p:cNvCxnSpPr>
            <a:cxnSpLocks noChangeShapeType="1"/>
            <a:stCxn id="75816" idx="4"/>
            <a:endCxn id="75818" idx="0"/>
          </p:cNvCxnSpPr>
          <p:nvPr/>
        </p:nvCxnSpPr>
        <p:spPr bwMode="auto">
          <a:xfrm flipH="1">
            <a:off x="8229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20" name="AutoShape 44">
            <a:extLst>
              <a:ext uri="{FF2B5EF4-FFF2-40B4-BE49-F238E27FC236}">
                <a16:creationId xmlns:a16="http://schemas.microsoft.com/office/drawing/2014/main" id="{BE55CA99-2904-4C51-8075-B1CEE904B5CE}"/>
              </a:ext>
            </a:extLst>
          </p:cNvPr>
          <p:cNvCxnSpPr>
            <a:cxnSpLocks noChangeShapeType="1"/>
            <a:stCxn id="75815" idx="4"/>
            <a:endCxn id="75817" idx="0"/>
          </p:cNvCxnSpPr>
          <p:nvPr/>
        </p:nvCxnSpPr>
        <p:spPr bwMode="auto">
          <a:xfrm>
            <a:off x="90678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21" name="AutoShape 45">
            <a:extLst>
              <a:ext uri="{FF2B5EF4-FFF2-40B4-BE49-F238E27FC236}">
                <a16:creationId xmlns:a16="http://schemas.microsoft.com/office/drawing/2014/main" id="{AFBF79C0-B50A-4B48-AA89-161B82A121F8}"/>
              </a:ext>
            </a:extLst>
          </p:cNvPr>
          <p:cNvCxnSpPr>
            <a:cxnSpLocks noChangeShapeType="1"/>
            <a:stCxn id="75815" idx="4"/>
            <a:endCxn id="75816" idx="0"/>
          </p:cNvCxnSpPr>
          <p:nvPr/>
        </p:nvCxnSpPr>
        <p:spPr bwMode="auto">
          <a:xfrm flipH="1">
            <a:off x="85344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22" name="AutoShape 46">
            <a:extLst>
              <a:ext uri="{FF2B5EF4-FFF2-40B4-BE49-F238E27FC236}">
                <a16:creationId xmlns:a16="http://schemas.microsoft.com/office/drawing/2014/main" id="{FD24E07C-4F8F-4C90-AEC4-22D81FF6FB1C}"/>
              </a:ext>
            </a:extLst>
          </p:cNvPr>
          <p:cNvCxnSpPr>
            <a:cxnSpLocks noChangeShapeType="1"/>
            <a:stCxn id="75817" idx="4"/>
            <a:endCxn id="75823" idx="0"/>
          </p:cNvCxnSpPr>
          <p:nvPr/>
        </p:nvCxnSpPr>
        <p:spPr bwMode="auto">
          <a:xfrm>
            <a:off x="9525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23" name="Oval 47">
            <a:extLst>
              <a:ext uri="{FF2B5EF4-FFF2-40B4-BE49-F238E27FC236}">
                <a16:creationId xmlns:a16="http://schemas.microsoft.com/office/drawing/2014/main" id="{AE516552-C753-4468-A869-1BC60F7F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824" name="Text Box 48">
            <a:extLst>
              <a:ext uri="{FF2B5EF4-FFF2-40B4-BE49-F238E27FC236}">
                <a16:creationId xmlns:a16="http://schemas.microsoft.com/office/drawing/2014/main" id="{752868B9-A145-483C-8B60-9431BA2A8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88717C7E-FE8C-44BC-9F70-8BF1EBFC6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4328E13B-8556-456F-A045-01B49AD9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5827" name="Text Box 51">
            <a:extLst>
              <a:ext uri="{FF2B5EF4-FFF2-40B4-BE49-F238E27FC236}">
                <a16:creationId xmlns:a16="http://schemas.microsoft.com/office/drawing/2014/main" id="{04C02083-F154-47EF-A5EA-D0244C5E4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5828" name="Text Box 52">
            <a:extLst>
              <a:ext uri="{FF2B5EF4-FFF2-40B4-BE49-F238E27FC236}">
                <a16:creationId xmlns:a16="http://schemas.microsoft.com/office/drawing/2014/main" id="{59F4D44C-38ED-4536-BBC3-6D054033F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5829" name="Line 53">
            <a:extLst>
              <a:ext uri="{FF2B5EF4-FFF2-40B4-BE49-F238E27FC236}">
                <a16:creationId xmlns:a16="http://schemas.microsoft.com/office/drawing/2014/main" id="{29483CDC-A4E3-451D-A4E6-36700C66F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30" name="Text Box 54">
            <a:extLst>
              <a:ext uri="{FF2B5EF4-FFF2-40B4-BE49-F238E27FC236}">
                <a16:creationId xmlns:a16="http://schemas.microsoft.com/office/drawing/2014/main" id="{A1710EF5-4717-4977-AC27-6D172A5D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00600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Replacing 10 with </a:t>
            </a: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smallest</a:t>
            </a: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 value in right subtree</a:t>
            </a:r>
          </a:p>
        </p:txBody>
      </p:sp>
      <p:sp>
        <p:nvSpPr>
          <p:cNvPr id="75831" name="Text Box 55">
            <a:extLst>
              <a:ext uri="{FF2B5EF4-FFF2-40B4-BE49-F238E27FC236}">
                <a16:creationId xmlns:a16="http://schemas.microsoft.com/office/drawing/2014/main" id="{85F6C023-CC74-442C-BA3D-42B16B7B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Deleting leaf</a:t>
            </a:r>
          </a:p>
        </p:txBody>
      </p:sp>
      <p:sp>
        <p:nvSpPr>
          <p:cNvPr id="75832" name="Text Box 56">
            <a:extLst>
              <a:ext uri="{FF2B5EF4-FFF2-40B4-BE49-F238E27FC236}">
                <a16:creationId xmlns:a16="http://schemas.microsoft.com/office/drawing/2014/main" id="{DDAF1E53-922E-4EFF-A17F-11902D133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800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Resulting tree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934DAB3-8790-464B-B6FF-709B88DE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60772"/>
            <a:ext cx="11657239" cy="638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Example Deletion (Internal Node)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BAA574E-0906-46BC-8186-A686867A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053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dirty="0"/>
              <a:t>Delete ( 10 )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E1C09894-6B3C-44D6-8C47-A5ADDFB4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29" name="Oval 5">
            <a:extLst>
              <a:ext uri="{FF2B5EF4-FFF2-40B4-BE49-F238E27FC236}">
                <a16:creationId xmlns:a16="http://schemas.microsoft.com/office/drawing/2014/main" id="{56DBCC83-5696-4EAF-A05F-0878C23C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92A37782-C069-4D83-BBA4-4364A844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F66B92F2-CB7E-4A45-A8A5-2215E056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32" name="Oval 8">
            <a:extLst>
              <a:ext uri="{FF2B5EF4-FFF2-40B4-BE49-F238E27FC236}">
                <a16:creationId xmlns:a16="http://schemas.microsoft.com/office/drawing/2014/main" id="{AB42E521-2C2B-4A2C-A9D5-E87270E8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7833" name="AutoShape 9">
            <a:extLst>
              <a:ext uri="{FF2B5EF4-FFF2-40B4-BE49-F238E27FC236}">
                <a16:creationId xmlns:a16="http://schemas.microsoft.com/office/drawing/2014/main" id="{3091BAE1-A4BA-4D80-83E3-55B7474950E6}"/>
              </a:ext>
            </a:extLst>
          </p:cNvPr>
          <p:cNvCxnSpPr>
            <a:cxnSpLocks noChangeShapeType="1"/>
            <a:stCxn id="77829" idx="4"/>
            <a:endCxn id="77831" idx="0"/>
          </p:cNvCxnSpPr>
          <p:nvPr/>
        </p:nvCxnSpPr>
        <p:spPr bwMode="auto">
          <a:xfrm flipH="1">
            <a:off x="2209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AutoShape 10">
            <a:extLst>
              <a:ext uri="{FF2B5EF4-FFF2-40B4-BE49-F238E27FC236}">
                <a16:creationId xmlns:a16="http://schemas.microsoft.com/office/drawing/2014/main" id="{4D896FF6-1BE6-45FA-B2A3-1C0C696DA255}"/>
              </a:ext>
            </a:extLst>
          </p:cNvPr>
          <p:cNvCxnSpPr>
            <a:cxnSpLocks noChangeShapeType="1"/>
            <a:stCxn id="77830" idx="4"/>
            <a:endCxn id="77832" idx="0"/>
          </p:cNvCxnSpPr>
          <p:nvPr/>
        </p:nvCxnSpPr>
        <p:spPr bwMode="auto">
          <a:xfrm flipH="1">
            <a:off x="3124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AutoShape 11">
            <a:extLst>
              <a:ext uri="{FF2B5EF4-FFF2-40B4-BE49-F238E27FC236}">
                <a16:creationId xmlns:a16="http://schemas.microsoft.com/office/drawing/2014/main" id="{C1068922-7FD5-4882-B588-8F6E06BB3159}"/>
              </a:ext>
            </a:extLst>
          </p:cNvPr>
          <p:cNvCxnSpPr>
            <a:cxnSpLocks noChangeShapeType="1"/>
            <a:stCxn id="77828" idx="4"/>
            <a:endCxn id="77830" idx="0"/>
          </p:cNvCxnSpPr>
          <p:nvPr/>
        </p:nvCxnSpPr>
        <p:spPr bwMode="auto">
          <a:xfrm>
            <a:off x="30480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AutoShape 12">
            <a:extLst>
              <a:ext uri="{FF2B5EF4-FFF2-40B4-BE49-F238E27FC236}">
                <a16:creationId xmlns:a16="http://schemas.microsoft.com/office/drawing/2014/main" id="{7241B272-9305-4C64-A52C-459D28AC9695}"/>
              </a:ext>
            </a:extLst>
          </p:cNvPr>
          <p:cNvCxnSpPr>
            <a:cxnSpLocks noChangeShapeType="1"/>
            <a:stCxn id="77828" idx="4"/>
            <a:endCxn id="77829" idx="0"/>
          </p:cNvCxnSpPr>
          <p:nvPr/>
        </p:nvCxnSpPr>
        <p:spPr bwMode="auto">
          <a:xfrm flipH="1">
            <a:off x="25146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AutoShape 13">
            <a:extLst>
              <a:ext uri="{FF2B5EF4-FFF2-40B4-BE49-F238E27FC236}">
                <a16:creationId xmlns:a16="http://schemas.microsoft.com/office/drawing/2014/main" id="{60A32C4E-66BA-45BC-9264-510479456E3E}"/>
              </a:ext>
            </a:extLst>
          </p:cNvPr>
          <p:cNvCxnSpPr>
            <a:cxnSpLocks noChangeShapeType="1"/>
            <a:stCxn id="77830" idx="4"/>
            <a:endCxn id="77838" idx="0"/>
          </p:cNvCxnSpPr>
          <p:nvPr/>
        </p:nvCxnSpPr>
        <p:spPr bwMode="auto">
          <a:xfrm>
            <a:off x="3505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8" name="Oval 14">
            <a:extLst>
              <a:ext uri="{FF2B5EF4-FFF2-40B4-BE49-F238E27FC236}">
                <a16:creationId xmlns:a16="http://schemas.microsoft.com/office/drawing/2014/main" id="{36321B55-6E98-4C06-B8B3-B8786B06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B7D9D271-7294-48A3-AD34-C9CBB9F4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2C4CA567-80C0-43D2-A9EB-9FC6B51FD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27880D14-771F-43D8-955D-429A53C1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B19C04A9-EE6E-48B8-87BD-C08F2FD7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643CDCB3-6C8D-4594-8407-C85CCC319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FFA28105-74B0-4F0C-BF8A-6FF1743C1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7845" name="Line 21">
            <a:extLst>
              <a:ext uri="{FF2B5EF4-FFF2-40B4-BE49-F238E27FC236}">
                <a16:creationId xmlns:a16="http://schemas.microsoft.com/office/drawing/2014/main" id="{D21B1438-D26C-4845-8668-F0DAA489C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46" name="Oval 22">
            <a:extLst>
              <a:ext uri="{FF2B5EF4-FFF2-40B4-BE49-F238E27FC236}">
                <a16:creationId xmlns:a16="http://schemas.microsoft.com/office/drawing/2014/main" id="{4E49AA07-285A-457F-B023-29BDAF5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47" name="Oval 23">
            <a:extLst>
              <a:ext uri="{FF2B5EF4-FFF2-40B4-BE49-F238E27FC236}">
                <a16:creationId xmlns:a16="http://schemas.microsoft.com/office/drawing/2014/main" id="{BFE30AF5-142E-4EA0-A151-BC4FF4F9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48" name="Oval 24">
            <a:extLst>
              <a:ext uri="{FF2B5EF4-FFF2-40B4-BE49-F238E27FC236}">
                <a16:creationId xmlns:a16="http://schemas.microsoft.com/office/drawing/2014/main" id="{E4D406EF-0B62-4514-B633-86BF2998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49" name="Oval 25">
            <a:extLst>
              <a:ext uri="{FF2B5EF4-FFF2-40B4-BE49-F238E27FC236}">
                <a16:creationId xmlns:a16="http://schemas.microsoft.com/office/drawing/2014/main" id="{C324A86F-F22F-4ED4-89CC-A3FFC8BA4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50" name="Oval 26">
            <a:extLst>
              <a:ext uri="{FF2B5EF4-FFF2-40B4-BE49-F238E27FC236}">
                <a16:creationId xmlns:a16="http://schemas.microsoft.com/office/drawing/2014/main" id="{6A8E3C02-B4C4-4B16-8276-A91CEFB87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7851" name="AutoShape 27">
            <a:extLst>
              <a:ext uri="{FF2B5EF4-FFF2-40B4-BE49-F238E27FC236}">
                <a16:creationId xmlns:a16="http://schemas.microsoft.com/office/drawing/2014/main" id="{5DA9B47C-CDB1-460B-BB9B-EFEF60A1CDB2}"/>
              </a:ext>
            </a:extLst>
          </p:cNvPr>
          <p:cNvCxnSpPr>
            <a:cxnSpLocks noChangeShapeType="1"/>
            <a:stCxn id="77847" idx="4"/>
            <a:endCxn id="77849" idx="0"/>
          </p:cNvCxnSpPr>
          <p:nvPr/>
        </p:nvCxnSpPr>
        <p:spPr bwMode="auto">
          <a:xfrm flipH="1">
            <a:off x="53340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2" name="AutoShape 28">
            <a:extLst>
              <a:ext uri="{FF2B5EF4-FFF2-40B4-BE49-F238E27FC236}">
                <a16:creationId xmlns:a16="http://schemas.microsoft.com/office/drawing/2014/main" id="{FC0D6EC6-8F57-4B14-B49D-58E72DC98FB1}"/>
              </a:ext>
            </a:extLst>
          </p:cNvPr>
          <p:cNvCxnSpPr>
            <a:cxnSpLocks noChangeShapeType="1"/>
            <a:stCxn id="77848" idx="4"/>
            <a:endCxn id="77850" idx="0"/>
          </p:cNvCxnSpPr>
          <p:nvPr/>
        </p:nvCxnSpPr>
        <p:spPr bwMode="auto">
          <a:xfrm flipH="1">
            <a:off x="62484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3" name="AutoShape 29">
            <a:extLst>
              <a:ext uri="{FF2B5EF4-FFF2-40B4-BE49-F238E27FC236}">
                <a16:creationId xmlns:a16="http://schemas.microsoft.com/office/drawing/2014/main" id="{7C18219A-00B2-47AE-BF8B-FE08636CCD52}"/>
              </a:ext>
            </a:extLst>
          </p:cNvPr>
          <p:cNvCxnSpPr>
            <a:cxnSpLocks noChangeShapeType="1"/>
            <a:stCxn id="77846" idx="4"/>
            <a:endCxn id="77848" idx="0"/>
          </p:cNvCxnSpPr>
          <p:nvPr/>
        </p:nvCxnSpPr>
        <p:spPr bwMode="auto">
          <a:xfrm>
            <a:off x="61722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4" name="AutoShape 30">
            <a:extLst>
              <a:ext uri="{FF2B5EF4-FFF2-40B4-BE49-F238E27FC236}">
                <a16:creationId xmlns:a16="http://schemas.microsoft.com/office/drawing/2014/main" id="{B646A82D-9B4F-420D-8201-8D4321CF5727}"/>
              </a:ext>
            </a:extLst>
          </p:cNvPr>
          <p:cNvCxnSpPr>
            <a:cxnSpLocks noChangeShapeType="1"/>
            <a:stCxn id="77846" idx="4"/>
            <a:endCxn id="77847" idx="0"/>
          </p:cNvCxnSpPr>
          <p:nvPr/>
        </p:nvCxnSpPr>
        <p:spPr bwMode="auto">
          <a:xfrm flipH="1">
            <a:off x="56388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5" name="AutoShape 31">
            <a:extLst>
              <a:ext uri="{FF2B5EF4-FFF2-40B4-BE49-F238E27FC236}">
                <a16:creationId xmlns:a16="http://schemas.microsoft.com/office/drawing/2014/main" id="{D2105AAB-1155-4CB5-B50C-8B5E5B10473C}"/>
              </a:ext>
            </a:extLst>
          </p:cNvPr>
          <p:cNvCxnSpPr>
            <a:cxnSpLocks noChangeShapeType="1"/>
            <a:stCxn id="77848" idx="4"/>
            <a:endCxn id="77856" idx="0"/>
          </p:cNvCxnSpPr>
          <p:nvPr/>
        </p:nvCxnSpPr>
        <p:spPr bwMode="auto">
          <a:xfrm>
            <a:off x="66294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6" name="Oval 32">
            <a:extLst>
              <a:ext uri="{FF2B5EF4-FFF2-40B4-BE49-F238E27FC236}">
                <a16:creationId xmlns:a16="http://schemas.microsoft.com/office/drawing/2014/main" id="{C38D1BAE-C691-4DC0-961A-100B03B3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57" name="Text Box 33">
            <a:extLst>
              <a:ext uri="{FF2B5EF4-FFF2-40B4-BE49-F238E27FC236}">
                <a16:creationId xmlns:a16="http://schemas.microsoft.com/office/drawing/2014/main" id="{B66032DF-714C-4B49-8134-2CC61A6D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4CE9147C-E581-44F6-BB45-D6B5489CF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C986F28C-1DC2-4CF0-8A5C-5656115BB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7860" name="Text Box 36">
            <a:extLst>
              <a:ext uri="{FF2B5EF4-FFF2-40B4-BE49-F238E27FC236}">
                <a16:creationId xmlns:a16="http://schemas.microsoft.com/office/drawing/2014/main" id="{D290F20C-EAE5-4761-8C9E-6888E5936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7861" name="Text Box 37">
            <a:extLst>
              <a:ext uri="{FF2B5EF4-FFF2-40B4-BE49-F238E27FC236}">
                <a16:creationId xmlns:a16="http://schemas.microsoft.com/office/drawing/2014/main" id="{33F4DACC-0F93-49F2-8AC2-3D06D9C4B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7862" name="Text Box 38">
            <a:extLst>
              <a:ext uri="{FF2B5EF4-FFF2-40B4-BE49-F238E27FC236}">
                <a16:creationId xmlns:a16="http://schemas.microsoft.com/office/drawing/2014/main" id="{36AD9820-C7D4-4E3F-AE75-7F6EB43C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7863" name="Oval 39">
            <a:extLst>
              <a:ext uri="{FF2B5EF4-FFF2-40B4-BE49-F238E27FC236}">
                <a16:creationId xmlns:a16="http://schemas.microsoft.com/office/drawing/2014/main" id="{F09B9992-B8A5-4CB3-90C3-CA3B53F2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64" name="Oval 40">
            <a:extLst>
              <a:ext uri="{FF2B5EF4-FFF2-40B4-BE49-F238E27FC236}">
                <a16:creationId xmlns:a16="http://schemas.microsoft.com/office/drawing/2014/main" id="{C7C5BC75-FBC1-4D36-8EB9-0330E82A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65" name="Oval 41">
            <a:extLst>
              <a:ext uri="{FF2B5EF4-FFF2-40B4-BE49-F238E27FC236}">
                <a16:creationId xmlns:a16="http://schemas.microsoft.com/office/drawing/2014/main" id="{352AC567-8E8C-4F44-A1AA-186D9CA5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66" name="Oval 42">
            <a:extLst>
              <a:ext uri="{FF2B5EF4-FFF2-40B4-BE49-F238E27FC236}">
                <a16:creationId xmlns:a16="http://schemas.microsoft.com/office/drawing/2014/main" id="{4DE1093F-9DF9-40B5-9094-02B9B555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67" name="Oval 43">
            <a:extLst>
              <a:ext uri="{FF2B5EF4-FFF2-40B4-BE49-F238E27FC236}">
                <a16:creationId xmlns:a16="http://schemas.microsoft.com/office/drawing/2014/main" id="{A697CF92-E4E5-40BD-B2F6-E52CC812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77868" name="AutoShape 44">
            <a:extLst>
              <a:ext uri="{FF2B5EF4-FFF2-40B4-BE49-F238E27FC236}">
                <a16:creationId xmlns:a16="http://schemas.microsoft.com/office/drawing/2014/main" id="{C86EFD3B-B3D8-4580-8D07-4CD3E62F0746}"/>
              </a:ext>
            </a:extLst>
          </p:cNvPr>
          <p:cNvCxnSpPr>
            <a:cxnSpLocks noChangeShapeType="1"/>
            <a:stCxn id="77864" idx="4"/>
            <a:endCxn id="77866" idx="0"/>
          </p:cNvCxnSpPr>
          <p:nvPr/>
        </p:nvCxnSpPr>
        <p:spPr bwMode="auto">
          <a:xfrm flipH="1">
            <a:off x="8229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69" name="AutoShape 45">
            <a:extLst>
              <a:ext uri="{FF2B5EF4-FFF2-40B4-BE49-F238E27FC236}">
                <a16:creationId xmlns:a16="http://schemas.microsoft.com/office/drawing/2014/main" id="{844C7E0D-27A6-44B0-B343-2BBFC4F35F81}"/>
              </a:ext>
            </a:extLst>
          </p:cNvPr>
          <p:cNvCxnSpPr>
            <a:cxnSpLocks noChangeShapeType="1"/>
            <a:stCxn id="77865" idx="4"/>
            <a:endCxn id="77867" idx="0"/>
          </p:cNvCxnSpPr>
          <p:nvPr/>
        </p:nvCxnSpPr>
        <p:spPr bwMode="auto">
          <a:xfrm flipH="1">
            <a:off x="91440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70" name="AutoShape 46">
            <a:extLst>
              <a:ext uri="{FF2B5EF4-FFF2-40B4-BE49-F238E27FC236}">
                <a16:creationId xmlns:a16="http://schemas.microsoft.com/office/drawing/2014/main" id="{A23923AB-79AD-43D4-ABF3-36CA04054107}"/>
              </a:ext>
            </a:extLst>
          </p:cNvPr>
          <p:cNvCxnSpPr>
            <a:cxnSpLocks noChangeShapeType="1"/>
            <a:stCxn id="77863" idx="4"/>
            <a:endCxn id="77865" idx="0"/>
          </p:cNvCxnSpPr>
          <p:nvPr/>
        </p:nvCxnSpPr>
        <p:spPr bwMode="auto">
          <a:xfrm>
            <a:off x="9067800" y="2781301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71" name="AutoShape 47">
            <a:extLst>
              <a:ext uri="{FF2B5EF4-FFF2-40B4-BE49-F238E27FC236}">
                <a16:creationId xmlns:a16="http://schemas.microsoft.com/office/drawing/2014/main" id="{542C8DFA-305F-4073-8544-D08585BCE0F2}"/>
              </a:ext>
            </a:extLst>
          </p:cNvPr>
          <p:cNvCxnSpPr>
            <a:cxnSpLocks noChangeShapeType="1"/>
            <a:stCxn id="77863" idx="4"/>
            <a:endCxn id="77864" idx="0"/>
          </p:cNvCxnSpPr>
          <p:nvPr/>
        </p:nvCxnSpPr>
        <p:spPr bwMode="auto">
          <a:xfrm flipH="1">
            <a:off x="8534400" y="2781301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72" name="AutoShape 48">
            <a:extLst>
              <a:ext uri="{FF2B5EF4-FFF2-40B4-BE49-F238E27FC236}">
                <a16:creationId xmlns:a16="http://schemas.microsoft.com/office/drawing/2014/main" id="{55B45AFE-C361-4640-9645-702AA8394A8B}"/>
              </a:ext>
            </a:extLst>
          </p:cNvPr>
          <p:cNvCxnSpPr>
            <a:cxnSpLocks noChangeShapeType="1"/>
            <a:stCxn id="77865" idx="4"/>
            <a:endCxn id="77873" idx="0"/>
          </p:cNvCxnSpPr>
          <p:nvPr/>
        </p:nvCxnSpPr>
        <p:spPr bwMode="auto">
          <a:xfrm>
            <a:off x="9525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73" name="Oval 49">
            <a:extLst>
              <a:ext uri="{FF2B5EF4-FFF2-40B4-BE49-F238E27FC236}">
                <a16:creationId xmlns:a16="http://schemas.microsoft.com/office/drawing/2014/main" id="{6AE8FAC1-1FBB-40CD-9419-07D48D52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74" name="Text Box 50">
            <a:extLst>
              <a:ext uri="{FF2B5EF4-FFF2-40B4-BE49-F238E27FC236}">
                <a16:creationId xmlns:a16="http://schemas.microsoft.com/office/drawing/2014/main" id="{050DE4C2-D859-487A-94D3-F18A3F1AF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7875" name="Text Box 51">
            <a:extLst>
              <a:ext uri="{FF2B5EF4-FFF2-40B4-BE49-F238E27FC236}">
                <a16:creationId xmlns:a16="http://schemas.microsoft.com/office/drawing/2014/main" id="{3197CC9C-D97C-4384-B0DC-9ECF9C43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7876" name="Text Box 52">
            <a:extLst>
              <a:ext uri="{FF2B5EF4-FFF2-40B4-BE49-F238E27FC236}">
                <a16:creationId xmlns:a16="http://schemas.microsoft.com/office/drawing/2014/main" id="{0700AF7F-F5BC-4F63-96A5-9EF8A181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7877" name="Text Box 53">
            <a:extLst>
              <a:ext uri="{FF2B5EF4-FFF2-40B4-BE49-F238E27FC236}">
                <a16:creationId xmlns:a16="http://schemas.microsoft.com/office/drawing/2014/main" id="{EFA332BB-109C-4568-82AD-5D83B047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7878" name="Text Box 54">
            <a:extLst>
              <a:ext uri="{FF2B5EF4-FFF2-40B4-BE49-F238E27FC236}">
                <a16:creationId xmlns:a16="http://schemas.microsoft.com/office/drawing/2014/main" id="{1E6BBCA5-6BE5-4F89-897A-6DEF07BF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77879" name="Text Box 55">
            <a:extLst>
              <a:ext uri="{FF2B5EF4-FFF2-40B4-BE49-F238E27FC236}">
                <a16:creationId xmlns:a16="http://schemas.microsoft.com/office/drawing/2014/main" id="{027CF550-E41E-4637-9676-086A2206C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77880" name="Line 56">
            <a:extLst>
              <a:ext uri="{FF2B5EF4-FFF2-40B4-BE49-F238E27FC236}">
                <a16:creationId xmlns:a16="http://schemas.microsoft.com/office/drawing/2014/main" id="{7CB57865-7184-449B-B405-6F2C2A608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81" name="Text Box 57">
            <a:extLst>
              <a:ext uri="{FF2B5EF4-FFF2-40B4-BE49-F238E27FC236}">
                <a16:creationId xmlns:a16="http://schemas.microsoft.com/office/drawing/2014/main" id="{B7F81782-A5DD-46F2-B234-79831FC1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Replacing 10 with </a:t>
            </a: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largest</a:t>
            </a: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 value in left subtree</a:t>
            </a:r>
          </a:p>
        </p:txBody>
      </p:sp>
      <p:sp>
        <p:nvSpPr>
          <p:cNvPr id="77882" name="Text Box 58">
            <a:extLst>
              <a:ext uri="{FF2B5EF4-FFF2-40B4-BE49-F238E27FC236}">
                <a16:creationId xmlns:a16="http://schemas.microsoft.com/office/drawing/2014/main" id="{25CF37E7-B1F8-448B-A00E-315A5E49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0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Replacing 5 with </a:t>
            </a:r>
            <a:r>
              <a:rPr lang="en-US" altLang="ko-KR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largest</a:t>
            </a: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 value in left subtree</a:t>
            </a:r>
          </a:p>
        </p:txBody>
      </p:sp>
      <p:sp>
        <p:nvSpPr>
          <p:cNvPr id="77883" name="Text Box 59">
            <a:extLst>
              <a:ext uri="{FF2B5EF4-FFF2-40B4-BE49-F238E27FC236}">
                <a16:creationId xmlns:a16="http://schemas.microsoft.com/office/drawing/2014/main" id="{EB389E2A-02BA-496B-B97E-6303B240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800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FontTx/>
              <a:buNone/>
            </a:pPr>
            <a:r>
              <a:rPr lang="en-US" altLang="ko-KR" b="1">
                <a:latin typeface="Arial" panose="020B0604020202020204" pitchFamily="34" charset="0"/>
                <a:ea typeface="굴림" panose="020B0600000101010101" pitchFamily="50" charset="-127"/>
              </a:rPr>
              <a:t>Deleting leaf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6">
            <a:extLst>
              <a:ext uri="{FF2B5EF4-FFF2-40B4-BE49-F238E27FC236}">
                <a16:creationId xmlns:a16="http://schemas.microsoft.com/office/drawing/2014/main" id="{BED48804-D7A3-4D16-A08B-AC85AA97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6" y="57943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en-US" altLang="ko-KR" dirty="0"/>
              <a:t>AVL Trees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B830D2E-000D-4F46-9860-040A4AEC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1" y="1071563"/>
            <a:ext cx="8909049" cy="4572000"/>
          </a:xfrm>
        </p:spPr>
        <p:txBody>
          <a:bodyPr/>
          <a:lstStyle/>
          <a:p>
            <a:pPr eaLnBrk="1" hangingPunct="1"/>
            <a:r>
              <a:rPr lang="en-US" altLang="ko-KR" dirty="0"/>
              <a:t>AVL Trees (</a:t>
            </a:r>
            <a:r>
              <a:rPr lang="en-US" altLang="ko-KR" dirty="0">
                <a:solidFill>
                  <a:schemeClr val="folHlink"/>
                </a:solidFill>
              </a:rPr>
              <a:t>Adelson-</a:t>
            </a:r>
            <a:r>
              <a:rPr lang="en-US" altLang="ko-KR" dirty="0" err="1">
                <a:solidFill>
                  <a:schemeClr val="folHlink"/>
                </a:solidFill>
              </a:rPr>
              <a:t>Velskii</a:t>
            </a:r>
            <a:r>
              <a:rPr lang="en-US" altLang="ko-KR" dirty="0">
                <a:solidFill>
                  <a:schemeClr val="folHlink"/>
                </a:solidFill>
              </a:rPr>
              <a:t> and Landis</a:t>
            </a:r>
            <a:r>
              <a:rPr lang="en-US" altLang="ko-KR" dirty="0"/>
              <a:t>)</a:t>
            </a:r>
          </a:p>
          <a:p>
            <a:pPr eaLnBrk="1" hangingPunct="1">
              <a:lnSpc>
                <a:spcPct val="20000"/>
              </a:lnSpc>
            </a:pPr>
            <a:endParaRPr lang="en-US" altLang="ko-KR" dirty="0"/>
          </a:p>
          <a:p>
            <a:pPr lvl="1" eaLnBrk="1" hangingPunct="1"/>
            <a:r>
              <a:rPr lang="en-US" altLang="ko-KR" dirty="0"/>
              <a:t>BST : all values in T</a:t>
            </a:r>
            <a:r>
              <a:rPr lang="en-US" altLang="ko-KR" baseline="-25000" dirty="0"/>
              <a:t>1</a:t>
            </a:r>
            <a:r>
              <a:rPr lang="en-US" altLang="ko-KR" dirty="0"/>
              <a:t>  </a:t>
            </a:r>
            <a:r>
              <a:rPr lang="en-US" altLang="ko-KR" dirty="0">
                <a:sym typeface="Symbol" panose="05050102010706020507" pitchFamily="18" charset="2"/>
              </a:rPr>
              <a:t></a:t>
            </a:r>
            <a:r>
              <a:rPr lang="en-US" altLang="ko-KR" dirty="0"/>
              <a:t>  x </a:t>
            </a:r>
            <a:r>
              <a:rPr lang="en-US" altLang="ko-KR" dirty="0">
                <a:sym typeface="Symbol" panose="05050102010706020507" pitchFamily="18" charset="2"/>
              </a:rPr>
              <a:t></a:t>
            </a:r>
            <a:r>
              <a:rPr lang="en-US" altLang="ko-KR" dirty="0"/>
              <a:t>  all values in T</a:t>
            </a:r>
            <a:r>
              <a:rPr lang="en-US" altLang="ko-KR" baseline="-25000" dirty="0"/>
              <a:t>2</a:t>
            </a:r>
          </a:p>
          <a:p>
            <a:pPr lvl="2" eaLnBrk="1" hangingPunct="1"/>
            <a:r>
              <a:rPr lang="en-US" altLang="ko-KR" dirty="0"/>
              <a:t> </a:t>
            </a:r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T1, T2 are AVL trees and   height(T1) - height(T2)   </a:t>
            </a:r>
            <a:r>
              <a:rPr lang="en-US" altLang="ko-KR" dirty="0">
                <a:sym typeface="Symbol" panose="05050102010706020507" pitchFamily="18" charset="2"/>
              </a:rPr>
              <a:t>  1</a:t>
            </a:r>
            <a:r>
              <a:rPr lang="en-US" altLang="ko-KR" dirty="0"/>
              <a:t> </a:t>
            </a:r>
          </a:p>
        </p:txBody>
      </p:sp>
      <p:grpSp>
        <p:nvGrpSpPr>
          <p:cNvPr id="79876" name="Group 3">
            <a:extLst>
              <a:ext uri="{FF2B5EF4-FFF2-40B4-BE49-F238E27FC236}">
                <a16:creationId xmlns:a16="http://schemas.microsoft.com/office/drawing/2014/main" id="{0FEC327A-EED2-41CC-B450-D55626F1AC9F}"/>
              </a:ext>
            </a:extLst>
          </p:cNvPr>
          <p:cNvGrpSpPr>
            <a:grpSpLocks/>
          </p:cNvGrpSpPr>
          <p:nvPr/>
        </p:nvGrpSpPr>
        <p:grpSpPr bwMode="auto">
          <a:xfrm>
            <a:off x="3502026" y="2308225"/>
            <a:ext cx="2233613" cy="1333500"/>
            <a:chOff x="2289" y="1878"/>
            <a:chExt cx="1407" cy="840"/>
          </a:xfrm>
        </p:grpSpPr>
        <p:sp>
          <p:nvSpPr>
            <p:cNvPr id="79879" name="AutoShape 4">
              <a:extLst>
                <a:ext uri="{FF2B5EF4-FFF2-40B4-BE49-F238E27FC236}">
                  <a16:creationId xmlns:a16="http://schemas.microsoft.com/office/drawing/2014/main" id="{A5BF3F28-8218-4575-BB1E-EEB2DC6BF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334"/>
              <a:ext cx="384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grpSp>
          <p:nvGrpSpPr>
            <p:cNvPr id="79880" name="Group 5">
              <a:extLst>
                <a:ext uri="{FF2B5EF4-FFF2-40B4-BE49-F238E27FC236}">
                  <a16:creationId xmlns:a16="http://schemas.microsoft.com/office/drawing/2014/main" id="{8598BBF0-E9BA-4721-A8D6-71F2FF9D7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2339"/>
              <a:ext cx="300" cy="365"/>
              <a:chOff x="1872" y="3552"/>
              <a:chExt cx="300" cy="365"/>
            </a:xfrm>
          </p:grpSpPr>
          <p:sp>
            <p:nvSpPr>
              <p:cNvPr id="79889" name="Text Box 6">
                <a:extLst>
                  <a:ext uri="{FF2B5EF4-FFF2-40B4-BE49-F238E27FC236}">
                    <a16:creationId xmlns:a16="http://schemas.microsoft.com/office/drawing/2014/main" id="{09932D6E-6745-4B2F-81D7-C50F71EBF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64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>
                    <a:solidFill>
                      <a:srgbClr val="66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79890" name="Text Box 7">
                <a:extLst>
                  <a:ext uri="{FF2B5EF4-FFF2-40B4-BE49-F238E27FC236}">
                    <a16:creationId xmlns:a16="http://schemas.microsoft.com/office/drawing/2014/main" id="{7D303222-93B0-4A6F-BE89-D8E40A156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55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800" b="1">
                    <a:solidFill>
                      <a:srgbClr val="66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T</a:t>
                </a:r>
              </a:p>
            </p:txBody>
          </p:sp>
        </p:grpSp>
        <p:sp>
          <p:nvSpPr>
            <p:cNvPr id="79881" name="Oval 8">
              <a:extLst>
                <a:ext uri="{FF2B5EF4-FFF2-40B4-BE49-F238E27FC236}">
                  <a16:creationId xmlns:a16="http://schemas.microsoft.com/office/drawing/2014/main" id="{0C93E7F6-16CF-45F1-BED6-CEC568860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195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79882" name="AutoShape 9">
              <a:extLst>
                <a:ext uri="{FF2B5EF4-FFF2-40B4-BE49-F238E27FC236}">
                  <a16:creationId xmlns:a16="http://schemas.microsoft.com/office/drawing/2014/main" id="{29C98AAC-C78F-4177-8906-E3F933FB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334"/>
              <a:ext cx="384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grpSp>
          <p:nvGrpSpPr>
            <p:cNvPr id="79883" name="Group 10">
              <a:extLst>
                <a:ext uri="{FF2B5EF4-FFF2-40B4-BE49-F238E27FC236}">
                  <a16:creationId xmlns:a16="http://schemas.microsoft.com/office/drawing/2014/main" id="{92FE873A-B371-4B68-B735-64731D595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" y="2341"/>
              <a:ext cx="319" cy="359"/>
              <a:chOff x="802" y="2886"/>
              <a:chExt cx="319" cy="359"/>
            </a:xfrm>
          </p:grpSpPr>
          <p:sp>
            <p:nvSpPr>
              <p:cNvPr id="79887" name="Text Box 11">
                <a:extLst>
                  <a:ext uri="{FF2B5EF4-FFF2-40B4-BE49-F238E27FC236}">
                    <a16:creationId xmlns:a16="http://schemas.microsoft.com/office/drawing/2014/main" id="{AC679A1B-933B-4320-A39F-CB199AC1C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" y="2976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>
                    <a:solidFill>
                      <a:srgbClr val="66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79888" name="Text Box 12">
                <a:extLst>
                  <a:ext uri="{FF2B5EF4-FFF2-40B4-BE49-F238E27FC236}">
                    <a16:creationId xmlns:a16="http://schemas.microsoft.com/office/drawing/2014/main" id="{707FF818-024D-4FE9-8E13-D5BA85425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2886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800" b="1">
                    <a:solidFill>
                      <a:srgbClr val="66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T</a:t>
                </a:r>
              </a:p>
            </p:txBody>
          </p:sp>
        </p:grpSp>
        <p:sp>
          <p:nvSpPr>
            <p:cNvPr id="79884" name="Line 13">
              <a:extLst>
                <a:ext uri="{FF2B5EF4-FFF2-40B4-BE49-F238E27FC236}">
                  <a16:creationId xmlns:a16="http://schemas.microsoft.com/office/drawing/2014/main" id="{6F1EF200-A4BB-4DE8-9059-2F7AD7445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1" y="214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885" name="Line 14">
              <a:extLst>
                <a:ext uri="{FF2B5EF4-FFF2-40B4-BE49-F238E27FC236}">
                  <a16:creationId xmlns:a16="http://schemas.microsoft.com/office/drawing/2014/main" id="{F6661428-D8DA-429C-99AC-990E559E5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" y="214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886" name="Text Box 15">
              <a:extLst>
                <a:ext uri="{FF2B5EF4-FFF2-40B4-BE49-F238E27FC236}">
                  <a16:creationId xmlns:a16="http://schemas.microsoft.com/office/drawing/2014/main" id="{5A66CB34-55C1-4695-8F7F-537F0D048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87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800" b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</p:grpSp>
      <p:sp>
        <p:nvSpPr>
          <p:cNvPr id="79877" name="Line 17">
            <a:extLst>
              <a:ext uri="{FF2B5EF4-FFF2-40B4-BE49-F238E27FC236}">
                <a16:creationId xmlns:a16="http://schemas.microsoft.com/office/drawing/2014/main" id="{AE81DFA4-2491-43ED-A740-2FC1754A7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1765" y="3619501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9878" name="Line 18">
            <a:extLst>
              <a:ext uri="{FF2B5EF4-FFF2-40B4-BE49-F238E27FC236}">
                <a16:creationId xmlns:a16="http://schemas.microsoft.com/office/drawing/2014/main" id="{97ED35CD-B76E-408E-9262-575930F7A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4230" y="364172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C71D9-4B1C-4C82-83AE-E4961A263A98}"/>
              </a:ext>
            </a:extLst>
          </p:cNvPr>
          <p:cNvSpPr txBox="1"/>
          <p:nvPr/>
        </p:nvSpPr>
        <p:spPr>
          <a:xfrm>
            <a:off x="2624593" y="4299229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모든 노드에서 </a:t>
            </a:r>
            <a:r>
              <a:rPr lang="ko-KR" altLang="en-US" dirty="0"/>
              <a:t>왼쪽과 오른쪽의 높이차이가 </a:t>
            </a:r>
            <a:r>
              <a:rPr lang="en-US" altLang="ko-KR" dirty="0"/>
              <a:t>1</a:t>
            </a:r>
            <a:r>
              <a:rPr lang="ko-KR" altLang="en-US" dirty="0"/>
              <a:t>이하인 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83865-6189-4159-B115-2B281FD3F9D1}"/>
              </a:ext>
            </a:extLst>
          </p:cNvPr>
          <p:cNvSpPr txBox="1"/>
          <p:nvPr/>
        </p:nvSpPr>
        <p:spPr>
          <a:xfrm>
            <a:off x="287383" y="490292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</a:t>
            </a:r>
            <a:r>
              <a:rPr lang="ko-KR" altLang="en-US" dirty="0" err="1"/>
              <a:t>만드냐면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FED28A-7BB9-476F-A466-54D0CEFF5799}"/>
              </a:ext>
            </a:extLst>
          </p:cNvPr>
          <p:cNvSpPr/>
          <p:nvPr/>
        </p:nvSpPr>
        <p:spPr>
          <a:xfrm>
            <a:off x="1959429" y="4902926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5EE0A0-E03E-441D-B310-B4D368970B90}"/>
              </a:ext>
            </a:extLst>
          </p:cNvPr>
          <p:cNvSpPr/>
          <p:nvPr/>
        </p:nvSpPr>
        <p:spPr>
          <a:xfrm>
            <a:off x="1489076" y="5569336"/>
            <a:ext cx="600891" cy="1162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9B5B479-6936-4176-966B-47182035977E}"/>
              </a:ext>
            </a:extLst>
          </p:cNvPr>
          <p:cNvSpPr/>
          <p:nvPr/>
        </p:nvSpPr>
        <p:spPr>
          <a:xfrm>
            <a:off x="2194289" y="5559415"/>
            <a:ext cx="600891" cy="1162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0C9645-1B57-414D-8A9D-51679094605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789522" y="5272258"/>
            <a:ext cx="352787" cy="29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4CA63C-B8FB-43D3-BCFD-3A6B41787263}"/>
              </a:ext>
            </a:extLst>
          </p:cNvPr>
          <p:cNvCxnSpPr>
            <a:stCxn id="4" idx="4"/>
            <a:endCxn id="23" idx="0"/>
          </p:cNvCxnSpPr>
          <p:nvPr/>
        </p:nvCxnSpPr>
        <p:spPr>
          <a:xfrm>
            <a:off x="2142309" y="5272258"/>
            <a:ext cx="352426" cy="28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823C2C-3060-4A88-90C0-5EAB84BA2EAD}"/>
              </a:ext>
            </a:extLst>
          </p:cNvPr>
          <p:cNvSpPr txBox="1"/>
          <p:nvPr/>
        </p:nvSpPr>
        <p:spPr>
          <a:xfrm>
            <a:off x="2624593" y="5085806"/>
            <a:ext cx="177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balancedTree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lgn</a:t>
            </a:r>
            <a:r>
              <a:rPr lang="ko-KR" altLang="en-US" dirty="0"/>
              <a:t> 이지만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685FB96-32E3-481C-9412-4D59B0715466}"/>
              </a:ext>
            </a:extLst>
          </p:cNvPr>
          <p:cNvSpPr/>
          <p:nvPr/>
        </p:nvSpPr>
        <p:spPr>
          <a:xfrm>
            <a:off x="5680077" y="4828640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240AB2B-E899-4158-80E0-3C031B8C7CAD}"/>
              </a:ext>
            </a:extLst>
          </p:cNvPr>
          <p:cNvSpPr/>
          <p:nvPr/>
        </p:nvSpPr>
        <p:spPr>
          <a:xfrm>
            <a:off x="5411789" y="5272258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25EFB42-F011-4768-956C-02BCD182E78F}"/>
              </a:ext>
            </a:extLst>
          </p:cNvPr>
          <p:cNvSpPr/>
          <p:nvPr/>
        </p:nvSpPr>
        <p:spPr>
          <a:xfrm>
            <a:off x="5166996" y="5687497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D652487-8F3C-4731-95F1-DD034BA79E95}"/>
              </a:ext>
            </a:extLst>
          </p:cNvPr>
          <p:cNvSpPr/>
          <p:nvPr/>
        </p:nvSpPr>
        <p:spPr>
          <a:xfrm>
            <a:off x="4740276" y="6415894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B4D4D9-69E0-46C2-A291-AFF738BE96F8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 flipH="1">
            <a:off x="5594669" y="5197972"/>
            <a:ext cx="268288" cy="7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621519-382D-4382-9A75-67DD4E669260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5349876" y="5641590"/>
            <a:ext cx="244793" cy="4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83D5F0-51DA-47B4-9C24-BB8EEC9A7014}"/>
              </a:ext>
            </a:extLst>
          </p:cNvPr>
          <p:cNvSpPr txBox="1"/>
          <p:nvPr/>
        </p:nvSpPr>
        <p:spPr>
          <a:xfrm>
            <a:off x="4934678" y="598879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CD045C-F264-4F6B-B1C1-1BDD443B0D70}"/>
              </a:ext>
            </a:extLst>
          </p:cNvPr>
          <p:cNvCxnSpPr>
            <a:stCxn id="36" idx="0"/>
            <a:endCxn id="17" idx="2"/>
          </p:cNvCxnSpPr>
          <p:nvPr/>
        </p:nvCxnSpPr>
        <p:spPr>
          <a:xfrm flipV="1">
            <a:off x="4923156" y="6358125"/>
            <a:ext cx="189616" cy="5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F74968-C382-441F-80E4-7176870A6440}"/>
              </a:ext>
            </a:extLst>
          </p:cNvPr>
          <p:cNvCxnSpPr>
            <a:stCxn id="35" idx="4"/>
          </p:cNvCxnSpPr>
          <p:nvPr/>
        </p:nvCxnSpPr>
        <p:spPr>
          <a:xfrm flipH="1">
            <a:off x="5106036" y="6056829"/>
            <a:ext cx="243840" cy="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0E77E9-D04F-4481-8E3B-116EABBE716E}"/>
              </a:ext>
            </a:extLst>
          </p:cNvPr>
          <p:cNvSpPr txBox="1"/>
          <p:nvPr/>
        </p:nvSpPr>
        <p:spPr>
          <a:xfrm>
            <a:off x="6462338" y="5140106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unbalancedTree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 이기 때문에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2">
            <a:extLst>
              <a:ext uri="{FF2B5EF4-FFF2-40B4-BE49-F238E27FC236}">
                <a16:creationId xmlns:a16="http://schemas.microsoft.com/office/drawing/2014/main" id="{AD8D5A23-E942-4867-8A90-48B9F7E36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4" y="1162050"/>
            <a:ext cx="825456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700" b="1" u="sng">
                <a:solidFill>
                  <a:srgbClr val="008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AVL Tree Property:</a:t>
            </a:r>
            <a:r>
              <a:rPr lang="en-US" altLang="ko-KR" sz="2700">
                <a:latin typeface="Times New Roman" panose="02020603050405020304" pitchFamily="18" charset="0"/>
                <a:ea typeface="굴림" panose="020B0600000101010101" pitchFamily="50" charset="-127"/>
              </a:rPr>
              <a:t> It is a BST in which the heights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700">
                <a:latin typeface="Times New Roman" panose="02020603050405020304" pitchFamily="18" charset="0"/>
                <a:ea typeface="굴림" panose="020B0600000101010101" pitchFamily="50" charset="-127"/>
              </a:rPr>
              <a:t>of the left and right subtrees of the root differ by at most 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700" b="1">
                <a:latin typeface="Times New Roman" panose="02020603050405020304" pitchFamily="18" charset="0"/>
                <a:ea typeface="굴림" panose="020B0600000101010101" pitchFamily="50" charset="-127"/>
              </a:rPr>
              <a:t>and</a:t>
            </a:r>
            <a:r>
              <a:rPr lang="en-US" altLang="ko-KR" sz="2700">
                <a:latin typeface="Times New Roman" panose="02020603050405020304" pitchFamily="18" charset="0"/>
                <a:ea typeface="굴림" panose="020B0600000101010101" pitchFamily="50" charset="-127"/>
              </a:rPr>
              <a:t> in which the right and left subtrees are also AVL trees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EB60308-85B8-45FE-A999-D527765A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71563"/>
            <a:ext cx="8763000" cy="16002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DCE33B11-557D-4BA4-85E8-4B255322E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003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ko-KR" sz="2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2555C40B-05D2-425F-A0FB-09A457DD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19401"/>
            <a:ext cx="439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008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Example: </a:t>
            </a:r>
            <a:r>
              <a:rPr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Select a AVL tree !</a:t>
            </a:r>
          </a:p>
        </p:txBody>
      </p:sp>
      <p:grpSp>
        <p:nvGrpSpPr>
          <p:cNvPr id="81927" name="Group 7">
            <a:extLst>
              <a:ext uri="{FF2B5EF4-FFF2-40B4-BE49-F238E27FC236}">
                <a16:creationId xmlns:a16="http://schemas.microsoft.com/office/drawing/2014/main" id="{5E776FBB-B452-428A-813F-788D65FE5A62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3468688"/>
            <a:ext cx="3201988" cy="2347912"/>
            <a:chOff x="494" y="2841"/>
            <a:chExt cx="2017" cy="1479"/>
          </a:xfrm>
        </p:grpSpPr>
        <p:sp>
          <p:nvSpPr>
            <p:cNvPr id="81940" name="Oval 8">
              <a:extLst>
                <a:ext uri="{FF2B5EF4-FFF2-40B4-BE49-F238E27FC236}">
                  <a16:creationId xmlns:a16="http://schemas.microsoft.com/office/drawing/2014/main" id="{4B9F3714-E5D0-485C-89A0-092598F6C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304"/>
              <a:ext cx="183" cy="199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41" name="Oval 9">
              <a:extLst>
                <a:ext uri="{FF2B5EF4-FFF2-40B4-BE49-F238E27FC236}">
                  <a16:creationId xmlns:a16="http://schemas.microsoft.com/office/drawing/2014/main" id="{A0B60DE2-D41D-4F92-B8A8-0E8C77D0D1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29853">
              <a:off x="1412" y="3783"/>
              <a:ext cx="199" cy="1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42" name="Oval 10">
              <a:extLst>
                <a:ext uri="{FF2B5EF4-FFF2-40B4-BE49-F238E27FC236}">
                  <a16:creationId xmlns:a16="http://schemas.microsoft.com/office/drawing/2014/main" id="{721FD69A-0C24-44F4-917A-C86ECDA0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841"/>
              <a:ext cx="183" cy="1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43" name="Oval 11">
              <a:extLst>
                <a:ext uri="{FF2B5EF4-FFF2-40B4-BE49-F238E27FC236}">
                  <a16:creationId xmlns:a16="http://schemas.microsoft.com/office/drawing/2014/main" id="{7AAD2F45-5270-4DD8-A77C-AC192256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3322"/>
              <a:ext cx="184" cy="1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44" name="Oval 12">
              <a:extLst>
                <a:ext uri="{FF2B5EF4-FFF2-40B4-BE49-F238E27FC236}">
                  <a16:creationId xmlns:a16="http://schemas.microsoft.com/office/drawing/2014/main" id="{B16EB3C6-D765-4696-8807-E28E4DF1FD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29853">
              <a:off x="486" y="3783"/>
              <a:ext cx="199" cy="1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45" name="Oval 13">
              <a:extLst>
                <a:ext uri="{FF2B5EF4-FFF2-40B4-BE49-F238E27FC236}">
                  <a16:creationId xmlns:a16="http://schemas.microsoft.com/office/drawing/2014/main" id="{E72310A2-4D0D-45ED-9821-D255C0604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4121"/>
              <a:ext cx="183" cy="1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46" name="Oval 14">
              <a:extLst>
                <a:ext uri="{FF2B5EF4-FFF2-40B4-BE49-F238E27FC236}">
                  <a16:creationId xmlns:a16="http://schemas.microsoft.com/office/drawing/2014/main" id="{45D29EB1-31C8-442F-82F1-1ECB2AF98D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29853">
              <a:off x="2319" y="3783"/>
              <a:ext cx="199" cy="1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47" name="Line 15">
              <a:extLst>
                <a:ext uri="{FF2B5EF4-FFF2-40B4-BE49-F238E27FC236}">
                  <a16:creationId xmlns:a16="http://schemas.microsoft.com/office/drawing/2014/main" id="{DE0DD4A0-92F4-4D15-A985-5FD473B24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2976"/>
              <a:ext cx="907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1948" name="Line 16">
              <a:extLst>
                <a:ext uri="{FF2B5EF4-FFF2-40B4-BE49-F238E27FC236}">
                  <a16:creationId xmlns:a16="http://schemas.microsoft.com/office/drawing/2014/main" id="{C4B3A96E-4576-4353-A4ED-73C597875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976"/>
              <a:ext cx="907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1949" name="Line 17">
              <a:extLst>
                <a:ext uri="{FF2B5EF4-FFF2-40B4-BE49-F238E27FC236}">
                  <a16:creationId xmlns:a16="http://schemas.microsoft.com/office/drawing/2014/main" id="{5A5D3E0F-B438-4306-92AB-7809FE601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3430"/>
              <a:ext cx="86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1928" name="Group 18">
            <a:extLst>
              <a:ext uri="{FF2B5EF4-FFF2-40B4-BE49-F238E27FC236}">
                <a16:creationId xmlns:a16="http://schemas.microsoft.com/office/drawing/2014/main" id="{6F2DD85A-AF67-46E7-A5F3-7A8FFC204638}"/>
              </a:ext>
            </a:extLst>
          </p:cNvPr>
          <p:cNvGrpSpPr>
            <a:grpSpLocks/>
          </p:cNvGrpSpPr>
          <p:nvPr/>
        </p:nvGrpSpPr>
        <p:grpSpPr bwMode="auto">
          <a:xfrm>
            <a:off x="6565901" y="3468688"/>
            <a:ext cx="2492375" cy="2347912"/>
            <a:chOff x="3176" y="2614"/>
            <a:chExt cx="1570" cy="1479"/>
          </a:xfrm>
        </p:grpSpPr>
        <p:sp>
          <p:nvSpPr>
            <p:cNvPr id="81931" name="Oval 19">
              <a:extLst>
                <a:ext uri="{FF2B5EF4-FFF2-40B4-BE49-F238E27FC236}">
                  <a16:creationId xmlns:a16="http://schemas.microsoft.com/office/drawing/2014/main" id="{CA3C782A-C455-42BF-AE1E-EBAFD5FE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077"/>
              <a:ext cx="183" cy="199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32" name="Oval 20">
              <a:extLst>
                <a:ext uri="{FF2B5EF4-FFF2-40B4-BE49-F238E27FC236}">
                  <a16:creationId xmlns:a16="http://schemas.microsoft.com/office/drawing/2014/main" id="{27BFA6F9-1435-49E0-9D9F-80B563D40F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29853">
              <a:off x="4094" y="3556"/>
              <a:ext cx="199" cy="1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33" name="Oval 21">
              <a:extLst>
                <a:ext uri="{FF2B5EF4-FFF2-40B4-BE49-F238E27FC236}">
                  <a16:creationId xmlns:a16="http://schemas.microsoft.com/office/drawing/2014/main" id="{A0BBB326-BA20-48C4-8722-CFEE7DD3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614"/>
              <a:ext cx="183" cy="1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34" name="Oval 22">
              <a:extLst>
                <a:ext uri="{FF2B5EF4-FFF2-40B4-BE49-F238E27FC236}">
                  <a16:creationId xmlns:a16="http://schemas.microsoft.com/office/drawing/2014/main" id="{932DAED5-6307-487F-9BC6-1304F7A6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3095"/>
              <a:ext cx="184" cy="1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35" name="Oval 23">
              <a:extLst>
                <a:ext uri="{FF2B5EF4-FFF2-40B4-BE49-F238E27FC236}">
                  <a16:creationId xmlns:a16="http://schemas.microsoft.com/office/drawing/2014/main" id="{667C6F23-4D33-4870-9C06-DC21E2F7E5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29853">
              <a:off x="3168" y="3556"/>
              <a:ext cx="199" cy="1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36" name="Oval 24">
              <a:extLst>
                <a:ext uri="{FF2B5EF4-FFF2-40B4-BE49-F238E27FC236}">
                  <a16:creationId xmlns:a16="http://schemas.microsoft.com/office/drawing/2014/main" id="{692EE865-D772-4511-AB42-47C88858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894"/>
              <a:ext cx="183" cy="1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81937" name="Line 25">
              <a:extLst>
                <a:ext uri="{FF2B5EF4-FFF2-40B4-BE49-F238E27FC236}">
                  <a16:creationId xmlns:a16="http://schemas.microsoft.com/office/drawing/2014/main" id="{50D79CB7-C922-4C39-9355-C8272B239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" y="2749"/>
              <a:ext cx="907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1938" name="Line 26">
              <a:extLst>
                <a:ext uri="{FF2B5EF4-FFF2-40B4-BE49-F238E27FC236}">
                  <a16:creationId xmlns:a16="http://schemas.microsoft.com/office/drawing/2014/main" id="{3A6AEC59-75A5-457D-9D61-CC6E12517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1" y="2749"/>
              <a:ext cx="44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1939" name="Line 27">
              <a:extLst>
                <a:ext uri="{FF2B5EF4-FFF2-40B4-BE49-F238E27FC236}">
                  <a16:creationId xmlns:a16="http://schemas.microsoft.com/office/drawing/2014/main" id="{8168286A-9D6D-4ADB-A29A-7D7D9AA69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" y="3203"/>
              <a:ext cx="86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50620" name="Text Box 28">
            <a:extLst>
              <a:ext uri="{FF2B5EF4-FFF2-40B4-BE49-F238E27FC236}">
                <a16:creationId xmlns:a16="http://schemas.microsoft.com/office/drawing/2014/main" id="{6CA75063-0E5A-47C3-B2A7-C845FBBF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5626101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OK</a:t>
            </a:r>
          </a:p>
        </p:txBody>
      </p:sp>
      <p:sp>
        <p:nvSpPr>
          <p:cNvPr id="750621" name="Text Box 29">
            <a:extLst>
              <a:ext uri="{FF2B5EF4-FFF2-40B4-BE49-F238E27FC236}">
                <a16:creationId xmlns:a16="http://schemas.microsoft.com/office/drawing/2014/main" id="{0C8ABC24-8931-4E6F-A902-0EB22DBCD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5627689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86B1617-7BA8-4DE3-936F-6665EC8C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6" y="57943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en-US" altLang="ko-KR" dirty="0"/>
              <a:t>AVL Trees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AB169F-738D-4BE1-BDF6-5B16FDF24BA6}"/>
              </a:ext>
            </a:extLst>
          </p:cNvPr>
          <p:cNvSpPr/>
          <p:nvPr/>
        </p:nvSpPr>
        <p:spPr>
          <a:xfrm>
            <a:off x="2361460" y="3515557"/>
            <a:ext cx="1464816" cy="1473693"/>
          </a:xfrm>
          <a:custGeom>
            <a:avLst/>
            <a:gdLst>
              <a:gd name="connsiteX0" fmla="*/ 1464816 w 1464816"/>
              <a:gd name="connsiteY0" fmla="*/ 0 h 1473693"/>
              <a:gd name="connsiteX1" fmla="*/ 1269507 w 1464816"/>
              <a:gd name="connsiteY1" fmla="*/ 35511 h 1473693"/>
              <a:gd name="connsiteX2" fmla="*/ 1216241 w 1464816"/>
              <a:gd name="connsiteY2" fmla="*/ 53266 h 1473693"/>
              <a:gd name="connsiteX3" fmla="*/ 1189608 w 1464816"/>
              <a:gd name="connsiteY3" fmla="*/ 71022 h 1473693"/>
              <a:gd name="connsiteX4" fmla="*/ 1074198 w 1464816"/>
              <a:gd name="connsiteY4" fmla="*/ 106532 h 1473693"/>
              <a:gd name="connsiteX5" fmla="*/ 1056443 w 1464816"/>
              <a:gd name="connsiteY5" fmla="*/ 124288 h 1473693"/>
              <a:gd name="connsiteX6" fmla="*/ 941033 w 1464816"/>
              <a:gd name="connsiteY6" fmla="*/ 177554 h 1473693"/>
              <a:gd name="connsiteX7" fmla="*/ 896645 w 1464816"/>
              <a:gd name="connsiteY7" fmla="*/ 221942 h 1473693"/>
              <a:gd name="connsiteX8" fmla="*/ 870012 w 1464816"/>
              <a:gd name="connsiteY8" fmla="*/ 230820 h 1473693"/>
              <a:gd name="connsiteX9" fmla="*/ 843379 w 1464816"/>
              <a:gd name="connsiteY9" fmla="*/ 248575 h 1473693"/>
              <a:gd name="connsiteX10" fmla="*/ 807868 w 1464816"/>
              <a:gd name="connsiteY10" fmla="*/ 284086 h 1473693"/>
              <a:gd name="connsiteX11" fmla="*/ 727969 w 1464816"/>
              <a:gd name="connsiteY11" fmla="*/ 328474 h 1473693"/>
              <a:gd name="connsiteX12" fmla="*/ 612559 w 1464816"/>
              <a:gd name="connsiteY12" fmla="*/ 408373 h 1473693"/>
              <a:gd name="connsiteX13" fmla="*/ 594804 w 1464816"/>
              <a:gd name="connsiteY13" fmla="*/ 435006 h 1473693"/>
              <a:gd name="connsiteX14" fmla="*/ 532660 w 1464816"/>
              <a:gd name="connsiteY14" fmla="*/ 497150 h 1473693"/>
              <a:gd name="connsiteX15" fmla="*/ 479394 w 1464816"/>
              <a:gd name="connsiteY15" fmla="*/ 577049 h 1473693"/>
              <a:gd name="connsiteX16" fmla="*/ 443884 w 1464816"/>
              <a:gd name="connsiteY16" fmla="*/ 630315 h 1473693"/>
              <a:gd name="connsiteX17" fmla="*/ 426128 w 1464816"/>
              <a:gd name="connsiteY17" fmla="*/ 656948 h 1473693"/>
              <a:gd name="connsiteX18" fmla="*/ 363985 w 1464816"/>
              <a:gd name="connsiteY18" fmla="*/ 772358 h 1473693"/>
              <a:gd name="connsiteX19" fmla="*/ 328474 w 1464816"/>
              <a:gd name="connsiteY19" fmla="*/ 807868 h 1473693"/>
              <a:gd name="connsiteX20" fmla="*/ 292963 w 1464816"/>
              <a:gd name="connsiteY20" fmla="*/ 861134 h 1473693"/>
              <a:gd name="connsiteX21" fmla="*/ 275208 w 1464816"/>
              <a:gd name="connsiteY21" fmla="*/ 914400 h 1473693"/>
              <a:gd name="connsiteX22" fmla="*/ 266330 w 1464816"/>
              <a:gd name="connsiteY22" fmla="*/ 941033 h 1473693"/>
              <a:gd name="connsiteX23" fmla="*/ 248575 w 1464816"/>
              <a:gd name="connsiteY23" fmla="*/ 967666 h 1473693"/>
              <a:gd name="connsiteX24" fmla="*/ 221942 w 1464816"/>
              <a:gd name="connsiteY24" fmla="*/ 1012055 h 1473693"/>
              <a:gd name="connsiteX25" fmla="*/ 186431 w 1464816"/>
              <a:gd name="connsiteY25" fmla="*/ 1083076 h 1473693"/>
              <a:gd name="connsiteX26" fmla="*/ 177554 w 1464816"/>
              <a:gd name="connsiteY26" fmla="*/ 1109709 h 1473693"/>
              <a:gd name="connsiteX27" fmla="*/ 159798 w 1464816"/>
              <a:gd name="connsiteY27" fmla="*/ 1127464 h 1473693"/>
              <a:gd name="connsiteX28" fmla="*/ 124288 w 1464816"/>
              <a:gd name="connsiteY28" fmla="*/ 1198486 h 1473693"/>
              <a:gd name="connsiteX29" fmla="*/ 115410 w 1464816"/>
              <a:gd name="connsiteY29" fmla="*/ 1225119 h 1473693"/>
              <a:gd name="connsiteX30" fmla="*/ 79899 w 1464816"/>
              <a:gd name="connsiteY30" fmla="*/ 1269507 h 1473693"/>
              <a:gd name="connsiteX31" fmla="*/ 62144 w 1464816"/>
              <a:gd name="connsiteY31" fmla="*/ 1322773 h 1473693"/>
              <a:gd name="connsiteX32" fmla="*/ 53266 w 1464816"/>
              <a:gd name="connsiteY32" fmla="*/ 1349406 h 1473693"/>
              <a:gd name="connsiteX33" fmla="*/ 35511 w 1464816"/>
              <a:gd name="connsiteY33" fmla="*/ 1376039 h 1473693"/>
              <a:gd name="connsiteX34" fmla="*/ 17756 w 1464816"/>
              <a:gd name="connsiteY34" fmla="*/ 1429305 h 1473693"/>
              <a:gd name="connsiteX35" fmla="*/ 8878 w 1464816"/>
              <a:gd name="connsiteY35" fmla="*/ 1455938 h 1473693"/>
              <a:gd name="connsiteX36" fmla="*/ 0 w 1464816"/>
              <a:gd name="connsiteY36" fmla="*/ 1473693 h 14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64816" h="1473693">
                <a:moveTo>
                  <a:pt x="1464816" y="0"/>
                </a:moveTo>
                <a:cubicBezTo>
                  <a:pt x="1407589" y="8176"/>
                  <a:pt x="1315611" y="20143"/>
                  <a:pt x="1269507" y="35511"/>
                </a:cubicBezTo>
                <a:lnTo>
                  <a:pt x="1216241" y="53266"/>
                </a:lnTo>
                <a:cubicBezTo>
                  <a:pt x="1207363" y="59185"/>
                  <a:pt x="1199358" y="66689"/>
                  <a:pt x="1189608" y="71022"/>
                </a:cubicBezTo>
                <a:cubicBezTo>
                  <a:pt x="1167498" y="80849"/>
                  <a:pt x="1094948" y="100604"/>
                  <a:pt x="1074198" y="106532"/>
                </a:cubicBezTo>
                <a:cubicBezTo>
                  <a:pt x="1068280" y="112451"/>
                  <a:pt x="1063541" y="119852"/>
                  <a:pt x="1056443" y="124288"/>
                </a:cubicBezTo>
                <a:cubicBezTo>
                  <a:pt x="1029745" y="140975"/>
                  <a:pt x="968376" y="165836"/>
                  <a:pt x="941033" y="177554"/>
                </a:cubicBezTo>
                <a:cubicBezTo>
                  <a:pt x="926237" y="192350"/>
                  <a:pt x="913385" y="209387"/>
                  <a:pt x="896645" y="221942"/>
                </a:cubicBezTo>
                <a:cubicBezTo>
                  <a:pt x="889159" y="227557"/>
                  <a:pt x="878382" y="226635"/>
                  <a:pt x="870012" y="230820"/>
                </a:cubicBezTo>
                <a:cubicBezTo>
                  <a:pt x="860469" y="235592"/>
                  <a:pt x="851480" y="241631"/>
                  <a:pt x="843379" y="248575"/>
                </a:cubicBezTo>
                <a:cubicBezTo>
                  <a:pt x="830669" y="259469"/>
                  <a:pt x="821082" y="273809"/>
                  <a:pt x="807868" y="284086"/>
                </a:cubicBezTo>
                <a:cubicBezTo>
                  <a:pt x="765948" y="316690"/>
                  <a:pt x="768317" y="303645"/>
                  <a:pt x="727969" y="328474"/>
                </a:cubicBezTo>
                <a:cubicBezTo>
                  <a:pt x="670890" y="363599"/>
                  <a:pt x="657438" y="374714"/>
                  <a:pt x="612559" y="408373"/>
                </a:cubicBezTo>
                <a:cubicBezTo>
                  <a:pt x="606641" y="417251"/>
                  <a:pt x="601942" y="427075"/>
                  <a:pt x="594804" y="435006"/>
                </a:cubicBezTo>
                <a:cubicBezTo>
                  <a:pt x="575207" y="456781"/>
                  <a:pt x="547732" y="472030"/>
                  <a:pt x="532660" y="497150"/>
                </a:cubicBezTo>
                <a:cubicBezTo>
                  <a:pt x="481158" y="582987"/>
                  <a:pt x="531178" y="503071"/>
                  <a:pt x="479394" y="577049"/>
                </a:cubicBezTo>
                <a:cubicBezTo>
                  <a:pt x="467157" y="594531"/>
                  <a:pt x="455721" y="612560"/>
                  <a:pt x="443884" y="630315"/>
                </a:cubicBezTo>
                <a:lnTo>
                  <a:pt x="426128" y="656948"/>
                </a:lnTo>
                <a:cubicBezTo>
                  <a:pt x="411588" y="700571"/>
                  <a:pt x="402707" y="733637"/>
                  <a:pt x="363985" y="772358"/>
                </a:cubicBezTo>
                <a:cubicBezTo>
                  <a:pt x="352148" y="784195"/>
                  <a:pt x="338931" y="794796"/>
                  <a:pt x="328474" y="807868"/>
                </a:cubicBezTo>
                <a:cubicBezTo>
                  <a:pt x="315143" y="824531"/>
                  <a:pt x="292963" y="861134"/>
                  <a:pt x="292963" y="861134"/>
                </a:cubicBezTo>
                <a:lnTo>
                  <a:pt x="275208" y="914400"/>
                </a:lnTo>
                <a:cubicBezTo>
                  <a:pt x="272249" y="923278"/>
                  <a:pt x="271521" y="933247"/>
                  <a:pt x="266330" y="941033"/>
                </a:cubicBezTo>
                <a:cubicBezTo>
                  <a:pt x="260412" y="949911"/>
                  <a:pt x="253347" y="958123"/>
                  <a:pt x="248575" y="967666"/>
                </a:cubicBezTo>
                <a:cubicBezTo>
                  <a:pt x="225526" y="1013764"/>
                  <a:pt x="256622" y="977374"/>
                  <a:pt x="221942" y="1012055"/>
                </a:cubicBezTo>
                <a:cubicBezTo>
                  <a:pt x="201540" y="1073262"/>
                  <a:pt x="217421" y="1052087"/>
                  <a:pt x="186431" y="1083076"/>
                </a:cubicBezTo>
                <a:cubicBezTo>
                  <a:pt x="183472" y="1091954"/>
                  <a:pt x="182369" y="1101685"/>
                  <a:pt x="177554" y="1109709"/>
                </a:cubicBezTo>
                <a:cubicBezTo>
                  <a:pt x="173248" y="1116886"/>
                  <a:pt x="163541" y="1119978"/>
                  <a:pt x="159798" y="1127464"/>
                </a:cubicBezTo>
                <a:cubicBezTo>
                  <a:pt x="118991" y="1209077"/>
                  <a:pt x="164402" y="1158369"/>
                  <a:pt x="124288" y="1198486"/>
                </a:cubicBezTo>
                <a:cubicBezTo>
                  <a:pt x="121329" y="1207364"/>
                  <a:pt x="119595" y="1216749"/>
                  <a:pt x="115410" y="1225119"/>
                </a:cubicBezTo>
                <a:cubicBezTo>
                  <a:pt x="104210" y="1247519"/>
                  <a:pt x="96415" y="1252991"/>
                  <a:pt x="79899" y="1269507"/>
                </a:cubicBezTo>
                <a:lnTo>
                  <a:pt x="62144" y="1322773"/>
                </a:lnTo>
                <a:cubicBezTo>
                  <a:pt x="59185" y="1331651"/>
                  <a:pt x="58457" y="1341620"/>
                  <a:pt x="53266" y="1349406"/>
                </a:cubicBezTo>
                <a:cubicBezTo>
                  <a:pt x="47348" y="1358284"/>
                  <a:pt x="39844" y="1366289"/>
                  <a:pt x="35511" y="1376039"/>
                </a:cubicBezTo>
                <a:cubicBezTo>
                  <a:pt x="27910" y="1393142"/>
                  <a:pt x="23674" y="1411550"/>
                  <a:pt x="17756" y="1429305"/>
                </a:cubicBezTo>
                <a:cubicBezTo>
                  <a:pt x="14797" y="1438183"/>
                  <a:pt x="13063" y="1447568"/>
                  <a:pt x="8878" y="1455938"/>
                </a:cubicBezTo>
                <a:lnTo>
                  <a:pt x="0" y="1473693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F7BCADE-6CAA-410C-A074-2B86D2F1B74C}"/>
              </a:ext>
            </a:extLst>
          </p:cNvPr>
          <p:cNvSpPr/>
          <p:nvPr/>
        </p:nvSpPr>
        <p:spPr>
          <a:xfrm>
            <a:off x="3098307" y="3524435"/>
            <a:ext cx="1606858" cy="1988598"/>
          </a:xfrm>
          <a:custGeom>
            <a:avLst/>
            <a:gdLst>
              <a:gd name="connsiteX0" fmla="*/ 967666 w 1606858"/>
              <a:gd name="connsiteY0" fmla="*/ 0 h 1988598"/>
              <a:gd name="connsiteX1" fmla="*/ 1065320 w 1606858"/>
              <a:gd name="connsiteY1" fmla="*/ 17755 h 1988598"/>
              <a:gd name="connsiteX2" fmla="*/ 1100831 w 1606858"/>
              <a:gd name="connsiteY2" fmla="*/ 26633 h 1988598"/>
              <a:gd name="connsiteX3" fmla="*/ 1154097 w 1606858"/>
              <a:gd name="connsiteY3" fmla="*/ 44388 h 1988598"/>
              <a:gd name="connsiteX4" fmla="*/ 1207363 w 1606858"/>
              <a:gd name="connsiteY4" fmla="*/ 71021 h 1988598"/>
              <a:gd name="connsiteX5" fmla="*/ 1260629 w 1606858"/>
              <a:gd name="connsiteY5" fmla="*/ 88777 h 1988598"/>
              <a:gd name="connsiteX6" fmla="*/ 1287262 w 1606858"/>
              <a:gd name="connsiteY6" fmla="*/ 115410 h 1988598"/>
              <a:gd name="connsiteX7" fmla="*/ 1322773 w 1606858"/>
              <a:gd name="connsiteY7" fmla="*/ 133165 h 1988598"/>
              <a:gd name="connsiteX8" fmla="*/ 1349406 w 1606858"/>
              <a:gd name="connsiteY8" fmla="*/ 168676 h 1988598"/>
              <a:gd name="connsiteX9" fmla="*/ 1393794 w 1606858"/>
              <a:gd name="connsiteY9" fmla="*/ 213064 h 1988598"/>
              <a:gd name="connsiteX10" fmla="*/ 1411549 w 1606858"/>
              <a:gd name="connsiteY10" fmla="*/ 248575 h 1988598"/>
              <a:gd name="connsiteX11" fmla="*/ 1447060 w 1606858"/>
              <a:gd name="connsiteY11" fmla="*/ 275208 h 1988598"/>
              <a:gd name="connsiteX12" fmla="*/ 1491448 w 1606858"/>
              <a:gd name="connsiteY12" fmla="*/ 328474 h 1988598"/>
              <a:gd name="connsiteX13" fmla="*/ 1544714 w 1606858"/>
              <a:gd name="connsiteY13" fmla="*/ 399495 h 1988598"/>
              <a:gd name="connsiteX14" fmla="*/ 1589103 w 1606858"/>
              <a:gd name="connsiteY14" fmla="*/ 532660 h 1988598"/>
              <a:gd name="connsiteX15" fmla="*/ 1597980 w 1606858"/>
              <a:gd name="connsiteY15" fmla="*/ 559293 h 1988598"/>
              <a:gd name="connsiteX16" fmla="*/ 1606858 w 1606858"/>
              <a:gd name="connsiteY16" fmla="*/ 585926 h 1988598"/>
              <a:gd name="connsiteX17" fmla="*/ 1597980 w 1606858"/>
              <a:gd name="connsiteY17" fmla="*/ 656948 h 1988598"/>
              <a:gd name="connsiteX18" fmla="*/ 1571347 w 1606858"/>
              <a:gd name="connsiteY18" fmla="*/ 665825 h 1988598"/>
              <a:gd name="connsiteX19" fmla="*/ 1518081 w 1606858"/>
              <a:gd name="connsiteY19" fmla="*/ 648070 h 1988598"/>
              <a:gd name="connsiteX20" fmla="*/ 1491448 w 1606858"/>
              <a:gd name="connsiteY20" fmla="*/ 639192 h 1988598"/>
              <a:gd name="connsiteX21" fmla="*/ 1340528 w 1606858"/>
              <a:gd name="connsiteY21" fmla="*/ 630315 h 1988598"/>
              <a:gd name="connsiteX22" fmla="*/ 1216241 w 1606858"/>
              <a:gd name="connsiteY22" fmla="*/ 639192 h 1988598"/>
              <a:gd name="connsiteX23" fmla="*/ 1012054 w 1606858"/>
              <a:gd name="connsiteY23" fmla="*/ 656948 h 1988598"/>
              <a:gd name="connsiteX24" fmla="*/ 861134 w 1606858"/>
              <a:gd name="connsiteY24" fmla="*/ 692458 h 1988598"/>
              <a:gd name="connsiteX25" fmla="*/ 816745 w 1606858"/>
              <a:gd name="connsiteY25" fmla="*/ 710214 h 1988598"/>
              <a:gd name="connsiteX26" fmla="*/ 790112 w 1606858"/>
              <a:gd name="connsiteY26" fmla="*/ 727969 h 1988598"/>
              <a:gd name="connsiteX27" fmla="*/ 719091 w 1606858"/>
              <a:gd name="connsiteY27" fmla="*/ 763480 h 1988598"/>
              <a:gd name="connsiteX28" fmla="*/ 683580 w 1606858"/>
              <a:gd name="connsiteY28" fmla="*/ 781235 h 1988598"/>
              <a:gd name="connsiteX29" fmla="*/ 630314 w 1606858"/>
              <a:gd name="connsiteY29" fmla="*/ 798990 h 1988598"/>
              <a:gd name="connsiteX30" fmla="*/ 577048 w 1606858"/>
              <a:gd name="connsiteY30" fmla="*/ 834501 h 1988598"/>
              <a:gd name="connsiteX31" fmla="*/ 550415 w 1606858"/>
              <a:gd name="connsiteY31" fmla="*/ 861134 h 1988598"/>
              <a:gd name="connsiteX32" fmla="*/ 479394 w 1606858"/>
              <a:gd name="connsiteY32" fmla="*/ 887767 h 1988598"/>
              <a:gd name="connsiteX33" fmla="*/ 443883 w 1606858"/>
              <a:gd name="connsiteY33" fmla="*/ 905522 h 1988598"/>
              <a:gd name="connsiteX34" fmla="*/ 390617 w 1606858"/>
              <a:gd name="connsiteY34" fmla="*/ 932155 h 1988598"/>
              <a:gd name="connsiteX35" fmla="*/ 372862 w 1606858"/>
              <a:gd name="connsiteY35" fmla="*/ 958788 h 1988598"/>
              <a:gd name="connsiteX36" fmla="*/ 346229 w 1606858"/>
              <a:gd name="connsiteY36" fmla="*/ 967666 h 1988598"/>
              <a:gd name="connsiteX37" fmla="*/ 319596 w 1606858"/>
              <a:gd name="connsiteY37" fmla="*/ 985421 h 1988598"/>
              <a:gd name="connsiteX38" fmla="*/ 301841 w 1606858"/>
              <a:gd name="connsiteY38" fmla="*/ 1003177 h 1988598"/>
              <a:gd name="connsiteX39" fmla="*/ 275208 w 1606858"/>
              <a:gd name="connsiteY39" fmla="*/ 1012054 h 1988598"/>
              <a:gd name="connsiteX40" fmla="*/ 248575 w 1606858"/>
              <a:gd name="connsiteY40" fmla="*/ 1038687 h 1988598"/>
              <a:gd name="connsiteX41" fmla="*/ 213064 w 1606858"/>
              <a:gd name="connsiteY41" fmla="*/ 1065320 h 1988598"/>
              <a:gd name="connsiteX42" fmla="*/ 186431 w 1606858"/>
              <a:gd name="connsiteY42" fmla="*/ 1083076 h 1988598"/>
              <a:gd name="connsiteX43" fmla="*/ 159798 w 1606858"/>
              <a:gd name="connsiteY43" fmla="*/ 1109709 h 1988598"/>
              <a:gd name="connsiteX44" fmla="*/ 150920 w 1606858"/>
              <a:gd name="connsiteY44" fmla="*/ 1136342 h 1988598"/>
              <a:gd name="connsiteX45" fmla="*/ 124287 w 1606858"/>
              <a:gd name="connsiteY45" fmla="*/ 1154097 h 1988598"/>
              <a:gd name="connsiteX46" fmla="*/ 106532 w 1606858"/>
              <a:gd name="connsiteY46" fmla="*/ 1207363 h 1988598"/>
              <a:gd name="connsiteX47" fmla="*/ 88776 w 1606858"/>
              <a:gd name="connsiteY47" fmla="*/ 1233996 h 1988598"/>
              <a:gd name="connsiteX48" fmla="*/ 71021 w 1606858"/>
              <a:gd name="connsiteY48" fmla="*/ 1287262 h 1988598"/>
              <a:gd name="connsiteX49" fmla="*/ 62143 w 1606858"/>
              <a:gd name="connsiteY49" fmla="*/ 1331650 h 1988598"/>
              <a:gd name="connsiteX50" fmla="*/ 44388 w 1606858"/>
              <a:gd name="connsiteY50" fmla="*/ 1384916 h 1988598"/>
              <a:gd name="connsiteX51" fmla="*/ 35510 w 1606858"/>
              <a:gd name="connsiteY51" fmla="*/ 1420427 h 1988598"/>
              <a:gd name="connsiteX52" fmla="*/ 26633 w 1606858"/>
              <a:gd name="connsiteY52" fmla="*/ 1491448 h 1988598"/>
              <a:gd name="connsiteX53" fmla="*/ 17755 w 1606858"/>
              <a:gd name="connsiteY53" fmla="*/ 1544715 h 1988598"/>
              <a:gd name="connsiteX54" fmla="*/ 0 w 1606858"/>
              <a:gd name="connsiteY54" fmla="*/ 1686757 h 1988598"/>
              <a:gd name="connsiteX55" fmla="*/ 0 w 1606858"/>
              <a:gd name="connsiteY55" fmla="*/ 1988598 h 198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606858" h="1988598">
                <a:moveTo>
                  <a:pt x="967666" y="0"/>
                </a:moveTo>
                <a:cubicBezTo>
                  <a:pt x="1006194" y="6422"/>
                  <a:pt x="1028112" y="9487"/>
                  <a:pt x="1065320" y="17755"/>
                </a:cubicBezTo>
                <a:cubicBezTo>
                  <a:pt x="1077231" y="20402"/>
                  <a:pt x="1089144" y="23127"/>
                  <a:pt x="1100831" y="26633"/>
                </a:cubicBezTo>
                <a:cubicBezTo>
                  <a:pt x="1118757" y="32011"/>
                  <a:pt x="1136342" y="38470"/>
                  <a:pt x="1154097" y="44388"/>
                </a:cubicBezTo>
                <a:cubicBezTo>
                  <a:pt x="1251217" y="76761"/>
                  <a:pt x="1104118" y="25134"/>
                  <a:pt x="1207363" y="71021"/>
                </a:cubicBezTo>
                <a:cubicBezTo>
                  <a:pt x="1224466" y="78622"/>
                  <a:pt x="1260629" y="88777"/>
                  <a:pt x="1260629" y="88777"/>
                </a:cubicBezTo>
                <a:cubicBezTo>
                  <a:pt x="1269507" y="97655"/>
                  <a:pt x="1277046" y="108113"/>
                  <a:pt x="1287262" y="115410"/>
                </a:cubicBezTo>
                <a:cubicBezTo>
                  <a:pt x="1298031" y="123102"/>
                  <a:pt x="1312725" y="124552"/>
                  <a:pt x="1322773" y="133165"/>
                </a:cubicBezTo>
                <a:cubicBezTo>
                  <a:pt x="1334007" y="142794"/>
                  <a:pt x="1339576" y="157617"/>
                  <a:pt x="1349406" y="168676"/>
                </a:cubicBezTo>
                <a:cubicBezTo>
                  <a:pt x="1363308" y="184315"/>
                  <a:pt x="1378998" y="198268"/>
                  <a:pt x="1393794" y="213064"/>
                </a:cubicBezTo>
                <a:cubicBezTo>
                  <a:pt x="1399712" y="224901"/>
                  <a:pt x="1402936" y="238527"/>
                  <a:pt x="1411549" y="248575"/>
                </a:cubicBezTo>
                <a:cubicBezTo>
                  <a:pt x="1421178" y="259809"/>
                  <a:pt x="1435826" y="265579"/>
                  <a:pt x="1447060" y="275208"/>
                </a:cubicBezTo>
                <a:cubicBezTo>
                  <a:pt x="1487323" y="309719"/>
                  <a:pt x="1461557" y="291111"/>
                  <a:pt x="1491448" y="328474"/>
                </a:cubicBezTo>
                <a:cubicBezTo>
                  <a:pt x="1515488" y="358523"/>
                  <a:pt x="1527011" y="346389"/>
                  <a:pt x="1544714" y="399495"/>
                </a:cubicBezTo>
                <a:lnTo>
                  <a:pt x="1589103" y="532660"/>
                </a:lnTo>
                <a:lnTo>
                  <a:pt x="1597980" y="559293"/>
                </a:lnTo>
                <a:lnTo>
                  <a:pt x="1606858" y="585926"/>
                </a:lnTo>
                <a:cubicBezTo>
                  <a:pt x="1603899" y="609600"/>
                  <a:pt x="1607670" y="635146"/>
                  <a:pt x="1597980" y="656948"/>
                </a:cubicBezTo>
                <a:cubicBezTo>
                  <a:pt x="1594179" y="665499"/>
                  <a:pt x="1580648" y="666858"/>
                  <a:pt x="1571347" y="665825"/>
                </a:cubicBezTo>
                <a:cubicBezTo>
                  <a:pt x="1552746" y="663758"/>
                  <a:pt x="1535836" y="653988"/>
                  <a:pt x="1518081" y="648070"/>
                </a:cubicBezTo>
                <a:cubicBezTo>
                  <a:pt x="1509203" y="645111"/>
                  <a:pt x="1500790" y="639741"/>
                  <a:pt x="1491448" y="639192"/>
                </a:cubicBezTo>
                <a:lnTo>
                  <a:pt x="1340528" y="630315"/>
                </a:lnTo>
                <a:lnTo>
                  <a:pt x="1216241" y="639192"/>
                </a:lnTo>
                <a:lnTo>
                  <a:pt x="1012054" y="656948"/>
                </a:lnTo>
                <a:cubicBezTo>
                  <a:pt x="957106" y="668723"/>
                  <a:pt x="910627" y="673898"/>
                  <a:pt x="861134" y="692458"/>
                </a:cubicBezTo>
                <a:cubicBezTo>
                  <a:pt x="846212" y="698054"/>
                  <a:pt x="830999" y="703087"/>
                  <a:pt x="816745" y="710214"/>
                </a:cubicBezTo>
                <a:cubicBezTo>
                  <a:pt x="807202" y="714986"/>
                  <a:pt x="799479" y="722860"/>
                  <a:pt x="790112" y="727969"/>
                </a:cubicBezTo>
                <a:cubicBezTo>
                  <a:pt x="766876" y="740643"/>
                  <a:pt x="742765" y="751643"/>
                  <a:pt x="719091" y="763480"/>
                </a:cubicBezTo>
                <a:cubicBezTo>
                  <a:pt x="707254" y="769398"/>
                  <a:pt x="696135" y="777050"/>
                  <a:pt x="683580" y="781235"/>
                </a:cubicBezTo>
                <a:lnTo>
                  <a:pt x="630314" y="798990"/>
                </a:lnTo>
                <a:cubicBezTo>
                  <a:pt x="612559" y="810827"/>
                  <a:pt x="592137" y="819412"/>
                  <a:pt x="577048" y="834501"/>
                </a:cubicBezTo>
                <a:cubicBezTo>
                  <a:pt x="568170" y="843379"/>
                  <a:pt x="561062" y="854480"/>
                  <a:pt x="550415" y="861134"/>
                </a:cubicBezTo>
                <a:cubicBezTo>
                  <a:pt x="523669" y="877850"/>
                  <a:pt x="505683" y="876500"/>
                  <a:pt x="479394" y="887767"/>
                </a:cubicBezTo>
                <a:cubicBezTo>
                  <a:pt x="467230" y="892980"/>
                  <a:pt x="455720" y="899604"/>
                  <a:pt x="443883" y="905522"/>
                </a:cubicBezTo>
                <a:cubicBezTo>
                  <a:pt x="380094" y="969315"/>
                  <a:pt x="488777" y="866716"/>
                  <a:pt x="390617" y="932155"/>
                </a:cubicBezTo>
                <a:cubicBezTo>
                  <a:pt x="381739" y="938073"/>
                  <a:pt x="381193" y="952123"/>
                  <a:pt x="372862" y="958788"/>
                </a:cubicBezTo>
                <a:cubicBezTo>
                  <a:pt x="365555" y="964634"/>
                  <a:pt x="354599" y="963481"/>
                  <a:pt x="346229" y="967666"/>
                </a:cubicBezTo>
                <a:cubicBezTo>
                  <a:pt x="336686" y="972438"/>
                  <a:pt x="327927" y="978756"/>
                  <a:pt x="319596" y="985421"/>
                </a:cubicBezTo>
                <a:cubicBezTo>
                  <a:pt x="313060" y="990650"/>
                  <a:pt x="309018" y="998871"/>
                  <a:pt x="301841" y="1003177"/>
                </a:cubicBezTo>
                <a:cubicBezTo>
                  <a:pt x="293817" y="1007992"/>
                  <a:pt x="284086" y="1009095"/>
                  <a:pt x="275208" y="1012054"/>
                </a:cubicBezTo>
                <a:cubicBezTo>
                  <a:pt x="266330" y="1020932"/>
                  <a:pt x="258107" y="1030516"/>
                  <a:pt x="248575" y="1038687"/>
                </a:cubicBezTo>
                <a:cubicBezTo>
                  <a:pt x="237341" y="1048316"/>
                  <a:pt x="225104" y="1056720"/>
                  <a:pt x="213064" y="1065320"/>
                </a:cubicBezTo>
                <a:cubicBezTo>
                  <a:pt x="204382" y="1071522"/>
                  <a:pt x="194628" y="1076245"/>
                  <a:pt x="186431" y="1083076"/>
                </a:cubicBezTo>
                <a:cubicBezTo>
                  <a:pt x="176786" y="1091114"/>
                  <a:pt x="168676" y="1100831"/>
                  <a:pt x="159798" y="1109709"/>
                </a:cubicBezTo>
                <a:cubicBezTo>
                  <a:pt x="156839" y="1118587"/>
                  <a:pt x="156766" y="1129035"/>
                  <a:pt x="150920" y="1136342"/>
                </a:cubicBezTo>
                <a:cubicBezTo>
                  <a:pt x="144255" y="1144673"/>
                  <a:pt x="129942" y="1145049"/>
                  <a:pt x="124287" y="1154097"/>
                </a:cubicBezTo>
                <a:cubicBezTo>
                  <a:pt x="114368" y="1169968"/>
                  <a:pt x="112450" y="1189608"/>
                  <a:pt x="106532" y="1207363"/>
                </a:cubicBezTo>
                <a:cubicBezTo>
                  <a:pt x="103158" y="1217485"/>
                  <a:pt x="94695" y="1225118"/>
                  <a:pt x="88776" y="1233996"/>
                </a:cubicBezTo>
                <a:cubicBezTo>
                  <a:pt x="82858" y="1251751"/>
                  <a:pt x="74692" y="1268910"/>
                  <a:pt x="71021" y="1287262"/>
                </a:cubicBezTo>
                <a:cubicBezTo>
                  <a:pt x="68062" y="1302058"/>
                  <a:pt x="66113" y="1317093"/>
                  <a:pt x="62143" y="1331650"/>
                </a:cubicBezTo>
                <a:cubicBezTo>
                  <a:pt x="57219" y="1349706"/>
                  <a:pt x="48927" y="1366759"/>
                  <a:pt x="44388" y="1384916"/>
                </a:cubicBezTo>
                <a:lnTo>
                  <a:pt x="35510" y="1420427"/>
                </a:lnTo>
                <a:cubicBezTo>
                  <a:pt x="32551" y="1444101"/>
                  <a:pt x="30007" y="1467830"/>
                  <a:pt x="26633" y="1491448"/>
                </a:cubicBezTo>
                <a:cubicBezTo>
                  <a:pt x="24087" y="1509268"/>
                  <a:pt x="20187" y="1526879"/>
                  <a:pt x="17755" y="1544715"/>
                </a:cubicBezTo>
                <a:cubicBezTo>
                  <a:pt x="11308" y="1591993"/>
                  <a:pt x="0" y="1639041"/>
                  <a:pt x="0" y="1686757"/>
                </a:cubicBezTo>
                <a:lnTo>
                  <a:pt x="0" y="198859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BF9E3-2330-4314-B68C-2C9C11F3A1AC}"/>
              </a:ext>
            </a:extLst>
          </p:cNvPr>
          <p:cNvSpPr txBox="1"/>
          <p:nvPr/>
        </p:nvSpPr>
        <p:spPr>
          <a:xfrm>
            <a:off x="2663116" y="37370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01FB6-A4B2-472C-A29B-3B7483CF4F74}"/>
              </a:ext>
            </a:extLst>
          </p:cNvPr>
          <p:cNvSpPr txBox="1"/>
          <p:nvPr/>
        </p:nvSpPr>
        <p:spPr>
          <a:xfrm>
            <a:off x="3441115" y="4390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BE4134D-6B1E-4B43-9BC6-C263038E192A}"/>
              </a:ext>
            </a:extLst>
          </p:cNvPr>
          <p:cNvSpPr/>
          <p:nvPr/>
        </p:nvSpPr>
        <p:spPr>
          <a:xfrm>
            <a:off x="3284690" y="4403324"/>
            <a:ext cx="1260677" cy="1118587"/>
          </a:xfrm>
          <a:custGeom>
            <a:avLst/>
            <a:gdLst>
              <a:gd name="connsiteX0" fmla="*/ 1260677 w 1260677"/>
              <a:gd name="connsiteY0" fmla="*/ 17756 h 1118587"/>
              <a:gd name="connsiteX1" fmla="*/ 1207411 w 1260677"/>
              <a:gd name="connsiteY1" fmla="*/ 8878 h 1118587"/>
              <a:gd name="connsiteX2" fmla="*/ 1180778 w 1260677"/>
              <a:gd name="connsiteY2" fmla="*/ 0 h 1118587"/>
              <a:gd name="connsiteX3" fmla="*/ 1056491 w 1260677"/>
              <a:gd name="connsiteY3" fmla="*/ 8878 h 1118587"/>
              <a:gd name="connsiteX4" fmla="*/ 976592 w 1260677"/>
              <a:gd name="connsiteY4" fmla="*/ 35511 h 1118587"/>
              <a:gd name="connsiteX5" fmla="*/ 949959 w 1260677"/>
              <a:gd name="connsiteY5" fmla="*/ 44389 h 1118587"/>
              <a:gd name="connsiteX6" fmla="*/ 932203 w 1260677"/>
              <a:gd name="connsiteY6" fmla="*/ 62144 h 1118587"/>
              <a:gd name="connsiteX7" fmla="*/ 878937 w 1260677"/>
              <a:gd name="connsiteY7" fmla="*/ 79899 h 1118587"/>
              <a:gd name="connsiteX8" fmla="*/ 834549 w 1260677"/>
              <a:gd name="connsiteY8" fmla="*/ 115410 h 1118587"/>
              <a:gd name="connsiteX9" fmla="*/ 807916 w 1260677"/>
              <a:gd name="connsiteY9" fmla="*/ 124288 h 1118587"/>
              <a:gd name="connsiteX10" fmla="*/ 781283 w 1260677"/>
              <a:gd name="connsiteY10" fmla="*/ 150921 h 1118587"/>
              <a:gd name="connsiteX11" fmla="*/ 728017 w 1260677"/>
              <a:gd name="connsiteY11" fmla="*/ 168676 h 1118587"/>
              <a:gd name="connsiteX12" fmla="*/ 656995 w 1260677"/>
              <a:gd name="connsiteY12" fmla="*/ 221942 h 1118587"/>
              <a:gd name="connsiteX13" fmla="*/ 630362 w 1260677"/>
              <a:gd name="connsiteY13" fmla="*/ 239697 h 1118587"/>
              <a:gd name="connsiteX14" fmla="*/ 612607 w 1260677"/>
              <a:gd name="connsiteY14" fmla="*/ 257453 h 1118587"/>
              <a:gd name="connsiteX15" fmla="*/ 585974 w 1260677"/>
              <a:gd name="connsiteY15" fmla="*/ 266330 h 1118587"/>
              <a:gd name="connsiteX16" fmla="*/ 550463 w 1260677"/>
              <a:gd name="connsiteY16" fmla="*/ 301841 h 1118587"/>
              <a:gd name="connsiteX17" fmla="*/ 523830 w 1260677"/>
              <a:gd name="connsiteY17" fmla="*/ 319596 h 1118587"/>
              <a:gd name="connsiteX18" fmla="*/ 461687 w 1260677"/>
              <a:gd name="connsiteY18" fmla="*/ 390618 h 1118587"/>
              <a:gd name="connsiteX19" fmla="*/ 417298 w 1260677"/>
              <a:gd name="connsiteY19" fmla="*/ 426128 h 1118587"/>
              <a:gd name="connsiteX20" fmla="*/ 372910 w 1260677"/>
              <a:gd name="connsiteY20" fmla="*/ 461639 h 1118587"/>
              <a:gd name="connsiteX21" fmla="*/ 355155 w 1260677"/>
              <a:gd name="connsiteY21" fmla="*/ 488272 h 1118587"/>
              <a:gd name="connsiteX22" fmla="*/ 293011 w 1260677"/>
              <a:gd name="connsiteY22" fmla="*/ 541538 h 1118587"/>
              <a:gd name="connsiteX23" fmla="*/ 275256 w 1260677"/>
              <a:gd name="connsiteY23" fmla="*/ 568171 h 1118587"/>
              <a:gd name="connsiteX24" fmla="*/ 257500 w 1260677"/>
              <a:gd name="connsiteY24" fmla="*/ 585926 h 1118587"/>
              <a:gd name="connsiteX25" fmla="*/ 248623 w 1260677"/>
              <a:gd name="connsiteY25" fmla="*/ 612559 h 1118587"/>
              <a:gd name="connsiteX26" fmla="*/ 204234 w 1260677"/>
              <a:gd name="connsiteY26" fmla="*/ 656948 h 1118587"/>
              <a:gd name="connsiteX27" fmla="*/ 186479 w 1260677"/>
              <a:gd name="connsiteY27" fmla="*/ 683581 h 1118587"/>
              <a:gd name="connsiteX28" fmla="*/ 177601 w 1260677"/>
              <a:gd name="connsiteY28" fmla="*/ 710214 h 1118587"/>
              <a:gd name="connsiteX29" fmla="*/ 150968 w 1260677"/>
              <a:gd name="connsiteY29" fmla="*/ 736847 h 1118587"/>
              <a:gd name="connsiteX30" fmla="*/ 142091 w 1260677"/>
              <a:gd name="connsiteY30" fmla="*/ 763480 h 1118587"/>
              <a:gd name="connsiteX31" fmla="*/ 124335 w 1260677"/>
              <a:gd name="connsiteY31" fmla="*/ 781235 h 1118587"/>
              <a:gd name="connsiteX32" fmla="*/ 88825 w 1260677"/>
              <a:gd name="connsiteY32" fmla="*/ 852257 h 1118587"/>
              <a:gd name="connsiteX33" fmla="*/ 62192 w 1260677"/>
              <a:gd name="connsiteY33" fmla="*/ 941033 h 1118587"/>
              <a:gd name="connsiteX34" fmla="*/ 53314 w 1260677"/>
              <a:gd name="connsiteY34" fmla="*/ 967666 h 1118587"/>
              <a:gd name="connsiteX35" fmla="*/ 44436 w 1260677"/>
              <a:gd name="connsiteY35" fmla="*/ 994299 h 1118587"/>
              <a:gd name="connsiteX36" fmla="*/ 26681 w 1260677"/>
              <a:gd name="connsiteY36" fmla="*/ 1012055 h 1118587"/>
              <a:gd name="connsiteX37" fmla="*/ 17803 w 1260677"/>
              <a:gd name="connsiteY37" fmla="*/ 1047565 h 1118587"/>
              <a:gd name="connsiteX38" fmla="*/ 48 w 1260677"/>
              <a:gd name="connsiteY38" fmla="*/ 1118587 h 111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60677" h="1118587">
                <a:moveTo>
                  <a:pt x="1260677" y="17756"/>
                </a:moveTo>
                <a:cubicBezTo>
                  <a:pt x="1242922" y="14797"/>
                  <a:pt x="1224983" y="12783"/>
                  <a:pt x="1207411" y="8878"/>
                </a:cubicBezTo>
                <a:cubicBezTo>
                  <a:pt x="1198276" y="6848"/>
                  <a:pt x="1190136" y="0"/>
                  <a:pt x="1180778" y="0"/>
                </a:cubicBezTo>
                <a:cubicBezTo>
                  <a:pt x="1139243" y="0"/>
                  <a:pt x="1097920" y="5919"/>
                  <a:pt x="1056491" y="8878"/>
                </a:cubicBezTo>
                <a:lnTo>
                  <a:pt x="976592" y="35511"/>
                </a:lnTo>
                <a:lnTo>
                  <a:pt x="949959" y="44389"/>
                </a:lnTo>
                <a:cubicBezTo>
                  <a:pt x="944040" y="50307"/>
                  <a:pt x="939689" y="58401"/>
                  <a:pt x="932203" y="62144"/>
                </a:cubicBezTo>
                <a:cubicBezTo>
                  <a:pt x="915463" y="70514"/>
                  <a:pt x="878937" y="79899"/>
                  <a:pt x="878937" y="79899"/>
                </a:cubicBezTo>
                <a:cubicBezTo>
                  <a:pt x="862421" y="96415"/>
                  <a:pt x="856949" y="104210"/>
                  <a:pt x="834549" y="115410"/>
                </a:cubicBezTo>
                <a:cubicBezTo>
                  <a:pt x="826179" y="119595"/>
                  <a:pt x="816794" y="121329"/>
                  <a:pt x="807916" y="124288"/>
                </a:cubicBezTo>
                <a:cubicBezTo>
                  <a:pt x="799038" y="133166"/>
                  <a:pt x="792258" y="144824"/>
                  <a:pt x="781283" y="150921"/>
                </a:cubicBezTo>
                <a:cubicBezTo>
                  <a:pt x="764922" y="160010"/>
                  <a:pt x="728017" y="168676"/>
                  <a:pt x="728017" y="168676"/>
                </a:cubicBezTo>
                <a:cubicBezTo>
                  <a:pt x="672505" y="224188"/>
                  <a:pt x="715893" y="188287"/>
                  <a:pt x="656995" y="221942"/>
                </a:cubicBezTo>
                <a:cubicBezTo>
                  <a:pt x="647731" y="227235"/>
                  <a:pt x="638693" y="233032"/>
                  <a:pt x="630362" y="239697"/>
                </a:cubicBezTo>
                <a:cubicBezTo>
                  <a:pt x="623826" y="244926"/>
                  <a:pt x="619784" y="253147"/>
                  <a:pt x="612607" y="257453"/>
                </a:cubicBezTo>
                <a:cubicBezTo>
                  <a:pt x="604583" y="262268"/>
                  <a:pt x="594852" y="263371"/>
                  <a:pt x="585974" y="266330"/>
                </a:cubicBezTo>
                <a:cubicBezTo>
                  <a:pt x="574137" y="278167"/>
                  <a:pt x="564392" y="292555"/>
                  <a:pt x="550463" y="301841"/>
                </a:cubicBezTo>
                <a:cubicBezTo>
                  <a:pt x="541585" y="307759"/>
                  <a:pt x="531860" y="312570"/>
                  <a:pt x="523830" y="319596"/>
                </a:cubicBezTo>
                <a:cubicBezTo>
                  <a:pt x="450812" y="383488"/>
                  <a:pt x="501801" y="340477"/>
                  <a:pt x="461687" y="390618"/>
                </a:cubicBezTo>
                <a:cubicBezTo>
                  <a:pt x="442634" y="414434"/>
                  <a:pt x="442931" y="405621"/>
                  <a:pt x="417298" y="426128"/>
                </a:cubicBezTo>
                <a:cubicBezTo>
                  <a:pt x="354049" y="476728"/>
                  <a:pt x="454883" y="406991"/>
                  <a:pt x="372910" y="461639"/>
                </a:cubicBezTo>
                <a:cubicBezTo>
                  <a:pt x="366992" y="470517"/>
                  <a:pt x="362099" y="480171"/>
                  <a:pt x="355155" y="488272"/>
                </a:cubicBezTo>
                <a:cubicBezTo>
                  <a:pt x="326451" y="521760"/>
                  <a:pt x="324425" y="520596"/>
                  <a:pt x="293011" y="541538"/>
                </a:cubicBezTo>
                <a:cubicBezTo>
                  <a:pt x="287093" y="550416"/>
                  <a:pt x="281921" y="559840"/>
                  <a:pt x="275256" y="568171"/>
                </a:cubicBezTo>
                <a:cubicBezTo>
                  <a:pt x="270027" y="574707"/>
                  <a:pt x="261806" y="578749"/>
                  <a:pt x="257500" y="585926"/>
                </a:cubicBezTo>
                <a:cubicBezTo>
                  <a:pt x="252685" y="593950"/>
                  <a:pt x="254238" y="605073"/>
                  <a:pt x="248623" y="612559"/>
                </a:cubicBezTo>
                <a:cubicBezTo>
                  <a:pt x="236068" y="629299"/>
                  <a:pt x="215841" y="639537"/>
                  <a:pt x="204234" y="656948"/>
                </a:cubicBezTo>
                <a:cubicBezTo>
                  <a:pt x="198316" y="665826"/>
                  <a:pt x="191251" y="674038"/>
                  <a:pt x="186479" y="683581"/>
                </a:cubicBezTo>
                <a:cubicBezTo>
                  <a:pt x="182294" y="691951"/>
                  <a:pt x="182792" y="702428"/>
                  <a:pt x="177601" y="710214"/>
                </a:cubicBezTo>
                <a:cubicBezTo>
                  <a:pt x="170637" y="720660"/>
                  <a:pt x="159846" y="727969"/>
                  <a:pt x="150968" y="736847"/>
                </a:cubicBezTo>
                <a:cubicBezTo>
                  <a:pt x="148009" y="745725"/>
                  <a:pt x="146906" y="755456"/>
                  <a:pt x="142091" y="763480"/>
                </a:cubicBezTo>
                <a:cubicBezTo>
                  <a:pt x="137785" y="770657"/>
                  <a:pt x="128078" y="773749"/>
                  <a:pt x="124335" y="781235"/>
                </a:cubicBezTo>
                <a:cubicBezTo>
                  <a:pt x="83528" y="862848"/>
                  <a:pt x="128939" y="812140"/>
                  <a:pt x="88825" y="852257"/>
                </a:cubicBezTo>
                <a:cubicBezTo>
                  <a:pt x="75408" y="905921"/>
                  <a:pt x="83804" y="876197"/>
                  <a:pt x="62192" y="941033"/>
                </a:cubicBezTo>
                <a:lnTo>
                  <a:pt x="53314" y="967666"/>
                </a:lnTo>
                <a:cubicBezTo>
                  <a:pt x="50355" y="976544"/>
                  <a:pt x="51053" y="987682"/>
                  <a:pt x="44436" y="994299"/>
                </a:cubicBezTo>
                <a:lnTo>
                  <a:pt x="26681" y="1012055"/>
                </a:lnTo>
                <a:cubicBezTo>
                  <a:pt x="23722" y="1023892"/>
                  <a:pt x="21309" y="1035879"/>
                  <a:pt x="17803" y="1047565"/>
                </a:cubicBezTo>
                <a:cubicBezTo>
                  <a:pt x="-1824" y="1112987"/>
                  <a:pt x="48" y="1080047"/>
                  <a:pt x="48" y="1118587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53DC97C-501A-4DA2-90B7-BD6675822276}"/>
              </a:ext>
            </a:extLst>
          </p:cNvPr>
          <p:cNvSpPr/>
          <p:nvPr/>
        </p:nvSpPr>
        <p:spPr>
          <a:xfrm>
            <a:off x="4758431" y="4376691"/>
            <a:ext cx="586909" cy="630315"/>
          </a:xfrm>
          <a:custGeom>
            <a:avLst/>
            <a:gdLst>
              <a:gd name="connsiteX0" fmla="*/ 0 w 586909"/>
              <a:gd name="connsiteY0" fmla="*/ 17756 h 630315"/>
              <a:gd name="connsiteX1" fmla="*/ 142043 w 586909"/>
              <a:gd name="connsiteY1" fmla="*/ 8878 h 630315"/>
              <a:gd name="connsiteX2" fmla="*/ 168676 w 586909"/>
              <a:gd name="connsiteY2" fmla="*/ 0 h 630315"/>
              <a:gd name="connsiteX3" fmla="*/ 266330 w 586909"/>
              <a:gd name="connsiteY3" fmla="*/ 17756 h 630315"/>
              <a:gd name="connsiteX4" fmla="*/ 328474 w 586909"/>
              <a:gd name="connsiteY4" fmla="*/ 53266 h 630315"/>
              <a:gd name="connsiteX5" fmla="*/ 363985 w 586909"/>
              <a:gd name="connsiteY5" fmla="*/ 88777 h 630315"/>
              <a:gd name="connsiteX6" fmla="*/ 390618 w 586909"/>
              <a:gd name="connsiteY6" fmla="*/ 115410 h 630315"/>
              <a:gd name="connsiteX7" fmla="*/ 417251 w 586909"/>
              <a:gd name="connsiteY7" fmla="*/ 142043 h 630315"/>
              <a:gd name="connsiteX8" fmla="*/ 452761 w 586909"/>
              <a:gd name="connsiteY8" fmla="*/ 204187 h 630315"/>
              <a:gd name="connsiteX9" fmla="*/ 470517 w 586909"/>
              <a:gd name="connsiteY9" fmla="*/ 221942 h 630315"/>
              <a:gd name="connsiteX10" fmla="*/ 497150 w 586909"/>
              <a:gd name="connsiteY10" fmla="*/ 275208 h 630315"/>
              <a:gd name="connsiteX11" fmla="*/ 514905 w 586909"/>
              <a:gd name="connsiteY11" fmla="*/ 328474 h 630315"/>
              <a:gd name="connsiteX12" fmla="*/ 550416 w 586909"/>
              <a:gd name="connsiteY12" fmla="*/ 435006 h 630315"/>
              <a:gd name="connsiteX13" fmla="*/ 559293 w 586909"/>
              <a:gd name="connsiteY13" fmla="*/ 461639 h 630315"/>
              <a:gd name="connsiteX14" fmla="*/ 568171 w 586909"/>
              <a:gd name="connsiteY14" fmla="*/ 488272 h 630315"/>
              <a:gd name="connsiteX15" fmla="*/ 577049 w 586909"/>
              <a:gd name="connsiteY15" fmla="*/ 523783 h 630315"/>
              <a:gd name="connsiteX16" fmla="*/ 585926 w 586909"/>
              <a:gd name="connsiteY16" fmla="*/ 550416 h 630315"/>
              <a:gd name="connsiteX17" fmla="*/ 585926 w 586909"/>
              <a:gd name="connsiteY17" fmla="*/ 630315 h 63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6909" h="630315">
                <a:moveTo>
                  <a:pt x="0" y="17756"/>
                </a:moveTo>
                <a:cubicBezTo>
                  <a:pt x="47348" y="14797"/>
                  <a:pt x="94864" y="13844"/>
                  <a:pt x="142043" y="8878"/>
                </a:cubicBezTo>
                <a:cubicBezTo>
                  <a:pt x="151349" y="7898"/>
                  <a:pt x="159318" y="0"/>
                  <a:pt x="168676" y="0"/>
                </a:cubicBezTo>
                <a:cubicBezTo>
                  <a:pt x="180035" y="0"/>
                  <a:pt x="251897" y="14869"/>
                  <a:pt x="266330" y="17756"/>
                </a:cubicBezTo>
                <a:cubicBezTo>
                  <a:pt x="286481" y="27831"/>
                  <a:pt x="310907" y="38209"/>
                  <a:pt x="328474" y="53266"/>
                </a:cubicBezTo>
                <a:cubicBezTo>
                  <a:pt x="341184" y="64160"/>
                  <a:pt x="352148" y="76940"/>
                  <a:pt x="363985" y="88777"/>
                </a:cubicBezTo>
                <a:lnTo>
                  <a:pt x="390618" y="115410"/>
                </a:lnTo>
                <a:lnTo>
                  <a:pt x="417251" y="142043"/>
                </a:lnTo>
                <a:cubicBezTo>
                  <a:pt x="429401" y="166343"/>
                  <a:pt x="436031" y="183275"/>
                  <a:pt x="452761" y="204187"/>
                </a:cubicBezTo>
                <a:cubicBezTo>
                  <a:pt x="457990" y="210723"/>
                  <a:pt x="464598" y="216024"/>
                  <a:pt x="470517" y="221942"/>
                </a:cubicBezTo>
                <a:cubicBezTo>
                  <a:pt x="502888" y="319061"/>
                  <a:pt x="451263" y="171962"/>
                  <a:pt x="497150" y="275208"/>
                </a:cubicBezTo>
                <a:cubicBezTo>
                  <a:pt x="504751" y="292311"/>
                  <a:pt x="508987" y="310719"/>
                  <a:pt x="514905" y="328474"/>
                </a:cubicBezTo>
                <a:lnTo>
                  <a:pt x="550416" y="435006"/>
                </a:lnTo>
                <a:lnTo>
                  <a:pt x="559293" y="461639"/>
                </a:lnTo>
                <a:cubicBezTo>
                  <a:pt x="562252" y="470517"/>
                  <a:pt x="565901" y="479194"/>
                  <a:pt x="568171" y="488272"/>
                </a:cubicBezTo>
                <a:cubicBezTo>
                  <a:pt x="571130" y="500109"/>
                  <a:pt x="573697" y="512051"/>
                  <a:pt x="577049" y="523783"/>
                </a:cubicBezTo>
                <a:cubicBezTo>
                  <a:pt x="579620" y="532781"/>
                  <a:pt x="585149" y="541091"/>
                  <a:pt x="585926" y="550416"/>
                </a:cubicBezTo>
                <a:cubicBezTo>
                  <a:pt x="588138" y="576957"/>
                  <a:pt x="585926" y="603682"/>
                  <a:pt x="585926" y="630315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83CAE-9EFD-4480-8706-023A904AC97A}"/>
              </a:ext>
            </a:extLst>
          </p:cNvPr>
          <p:cNvSpPr txBox="1"/>
          <p:nvPr/>
        </p:nvSpPr>
        <p:spPr>
          <a:xfrm>
            <a:off x="3809430" y="45784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C6206-7AFC-4279-8C88-B640D5E6B36E}"/>
              </a:ext>
            </a:extLst>
          </p:cNvPr>
          <p:cNvSpPr txBox="1"/>
          <p:nvPr/>
        </p:nvSpPr>
        <p:spPr>
          <a:xfrm>
            <a:off x="5148219" y="42589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C7909C1-D709-493D-A173-9F51E8B4DC47}"/>
              </a:ext>
            </a:extLst>
          </p:cNvPr>
          <p:cNvSpPr/>
          <p:nvPr/>
        </p:nvSpPr>
        <p:spPr>
          <a:xfrm>
            <a:off x="6667118" y="3613212"/>
            <a:ext cx="1384929" cy="1322772"/>
          </a:xfrm>
          <a:custGeom>
            <a:avLst/>
            <a:gdLst>
              <a:gd name="connsiteX0" fmla="*/ 1384929 w 1384929"/>
              <a:gd name="connsiteY0" fmla="*/ 0 h 1322772"/>
              <a:gd name="connsiteX1" fmla="*/ 1154109 w 1384929"/>
              <a:gd name="connsiteY1" fmla="*/ 8877 h 1322772"/>
              <a:gd name="connsiteX2" fmla="*/ 1091965 w 1384929"/>
              <a:gd name="connsiteY2" fmla="*/ 26633 h 1322772"/>
              <a:gd name="connsiteX3" fmla="*/ 1038699 w 1384929"/>
              <a:gd name="connsiteY3" fmla="*/ 35510 h 1322772"/>
              <a:gd name="connsiteX4" fmla="*/ 923290 w 1384929"/>
              <a:gd name="connsiteY4" fmla="*/ 62143 h 1322772"/>
              <a:gd name="connsiteX5" fmla="*/ 887779 w 1384929"/>
              <a:gd name="connsiteY5" fmla="*/ 79899 h 1322772"/>
              <a:gd name="connsiteX6" fmla="*/ 781247 w 1384929"/>
              <a:gd name="connsiteY6" fmla="*/ 115409 h 1322772"/>
              <a:gd name="connsiteX7" fmla="*/ 727981 w 1384929"/>
              <a:gd name="connsiteY7" fmla="*/ 133165 h 1322772"/>
              <a:gd name="connsiteX8" fmla="*/ 656960 w 1384929"/>
              <a:gd name="connsiteY8" fmla="*/ 159798 h 1322772"/>
              <a:gd name="connsiteX9" fmla="*/ 594816 w 1384929"/>
              <a:gd name="connsiteY9" fmla="*/ 195308 h 1322772"/>
              <a:gd name="connsiteX10" fmla="*/ 532672 w 1384929"/>
              <a:gd name="connsiteY10" fmla="*/ 266330 h 1322772"/>
              <a:gd name="connsiteX11" fmla="*/ 488284 w 1384929"/>
              <a:gd name="connsiteY11" fmla="*/ 310718 h 1322772"/>
              <a:gd name="connsiteX12" fmla="*/ 435018 w 1384929"/>
              <a:gd name="connsiteY12" fmla="*/ 381739 h 1322772"/>
              <a:gd name="connsiteX13" fmla="*/ 390630 w 1384929"/>
              <a:gd name="connsiteY13" fmla="*/ 435005 h 1322772"/>
              <a:gd name="connsiteX14" fmla="*/ 346241 w 1384929"/>
              <a:gd name="connsiteY14" fmla="*/ 488271 h 1322772"/>
              <a:gd name="connsiteX15" fmla="*/ 319608 w 1384929"/>
              <a:gd name="connsiteY15" fmla="*/ 541538 h 1322772"/>
              <a:gd name="connsiteX16" fmla="*/ 248587 w 1384929"/>
              <a:gd name="connsiteY16" fmla="*/ 621437 h 1322772"/>
              <a:gd name="connsiteX17" fmla="*/ 204199 w 1384929"/>
              <a:gd name="connsiteY17" fmla="*/ 692458 h 1322772"/>
              <a:gd name="connsiteX18" fmla="*/ 177565 w 1384929"/>
              <a:gd name="connsiteY18" fmla="*/ 727969 h 1322772"/>
              <a:gd name="connsiteX19" fmla="*/ 150932 w 1384929"/>
              <a:gd name="connsiteY19" fmla="*/ 807868 h 1322772"/>
              <a:gd name="connsiteX20" fmla="*/ 115422 w 1384929"/>
              <a:gd name="connsiteY20" fmla="*/ 896644 h 1322772"/>
              <a:gd name="connsiteX21" fmla="*/ 97666 w 1384929"/>
              <a:gd name="connsiteY21" fmla="*/ 949910 h 1322772"/>
              <a:gd name="connsiteX22" fmla="*/ 79911 w 1384929"/>
              <a:gd name="connsiteY22" fmla="*/ 994299 h 1322772"/>
              <a:gd name="connsiteX23" fmla="*/ 71033 w 1384929"/>
              <a:gd name="connsiteY23" fmla="*/ 1029809 h 1322772"/>
              <a:gd name="connsiteX24" fmla="*/ 62156 w 1384929"/>
              <a:gd name="connsiteY24" fmla="*/ 1056442 h 1322772"/>
              <a:gd name="connsiteX25" fmla="*/ 53278 w 1384929"/>
              <a:gd name="connsiteY25" fmla="*/ 1091953 h 1322772"/>
              <a:gd name="connsiteX26" fmla="*/ 35523 w 1384929"/>
              <a:gd name="connsiteY26" fmla="*/ 1171852 h 1322772"/>
              <a:gd name="connsiteX27" fmla="*/ 17767 w 1384929"/>
              <a:gd name="connsiteY27" fmla="*/ 1225118 h 1322772"/>
              <a:gd name="connsiteX28" fmla="*/ 8890 w 1384929"/>
              <a:gd name="connsiteY28" fmla="*/ 1278384 h 1322772"/>
              <a:gd name="connsiteX29" fmla="*/ 12 w 1384929"/>
              <a:gd name="connsiteY29" fmla="*/ 1322772 h 132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84929" h="1322772">
                <a:moveTo>
                  <a:pt x="1384929" y="0"/>
                </a:moveTo>
                <a:cubicBezTo>
                  <a:pt x="1307989" y="2959"/>
                  <a:pt x="1230935" y="3755"/>
                  <a:pt x="1154109" y="8877"/>
                </a:cubicBezTo>
                <a:cubicBezTo>
                  <a:pt x="1126491" y="10718"/>
                  <a:pt x="1117157" y="21035"/>
                  <a:pt x="1091965" y="26633"/>
                </a:cubicBezTo>
                <a:cubicBezTo>
                  <a:pt x="1074393" y="30538"/>
                  <a:pt x="1056409" y="32290"/>
                  <a:pt x="1038699" y="35510"/>
                </a:cubicBezTo>
                <a:cubicBezTo>
                  <a:pt x="988612" y="44617"/>
                  <a:pt x="979468" y="48099"/>
                  <a:pt x="923290" y="62143"/>
                </a:cubicBezTo>
                <a:cubicBezTo>
                  <a:pt x="911453" y="68062"/>
                  <a:pt x="900171" y="75252"/>
                  <a:pt x="887779" y="79899"/>
                </a:cubicBezTo>
                <a:cubicBezTo>
                  <a:pt x="852731" y="93042"/>
                  <a:pt x="816758" y="103572"/>
                  <a:pt x="781247" y="115409"/>
                </a:cubicBezTo>
                <a:lnTo>
                  <a:pt x="727981" y="133165"/>
                </a:lnTo>
                <a:cubicBezTo>
                  <a:pt x="698683" y="142931"/>
                  <a:pt x="688829" y="145634"/>
                  <a:pt x="656960" y="159798"/>
                </a:cubicBezTo>
                <a:cubicBezTo>
                  <a:pt x="638353" y="168068"/>
                  <a:pt x="611139" y="181706"/>
                  <a:pt x="594816" y="195308"/>
                </a:cubicBezTo>
                <a:cubicBezTo>
                  <a:pt x="564441" y="220620"/>
                  <a:pt x="561452" y="234352"/>
                  <a:pt x="532672" y="266330"/>
                </a:cubicBezTo>
                <a:cubicBezTo>
                  <a:pt x="518674" y="281883"/>
                  <a:pt x="501800" y="294744"/>
                  <a:pt x="488284" y="310718"/>
                </a:cubicBezTo>
                <a:cubicBezTo>
                  <a:pt x="469169" y="333308"/>
                  <a:pt x="455943" y="360814"/>
                  <a:pt x="435018" y="381739"/>
                </a:cubicBezTo>
                <a:cubicBezTo>
                  <a:pt x="371752" y="445005"/>
                  <a:pt x="440070" y="373205"/>
                  <a:pt x="390630" y="435005"/>
                </a:cubicBezTo>
                <a:cubicBezTo>
                  <a:pt x="359808" y="473533"/>
                  <a:pt x="382499" y="427841"/>
                  <a:pt x="346241" y="488271"/>
                </a:cubicBezTo>
                <a:cubicBezTo>
                  <a:pt x="336028" y="505293"/>
                  <a:pt x="330266" y="524790"/>
                  <a:pt x="319608" y="541538"/>
                </a:cubicBezTo>
                <a:cubicBezTo>
                  <a:pt x="258196" y="638044"/>
                  <a:pt x="311141" y="538032"/>
                  <a:pt x="248587" y="621437"/>
                </a:cubicBezTo>
                <a:cubicBezTo>
                  <a:pt x="231837" y="643771"/>
                  <a:pt x="220950" y="670125"/>
                  <a:pt x="204199" y="692458"/>
                </a:cubicBezTo>
                <a:lnTo>
                  <a:pt x="177565" y="727969"/>
                </a:lnTo>
                <a:cubicBezTo>
                  <a:pt x="168687" y="754602"/>
                  <a:pt x="161358" y="781802"/>
                  <a:pt x="150932" y="807868"/>
                </a:cubicBezTo>
                <a:cubicBezTo>
                  <a:pt x="139095" y="837460"/>
                  <a:pt x="125501" y="866408"/>
                  <a:pt x="115422" y="896644"/>
                </a:cubicBezTo>
                <a:cubicBezTo>
                  <a:pt x="109503" y="914399"/>
                  <a:pt x="104617" y="932533"/>
                  <a:pt x="97666" y="949910"/>
                </a:cubicBezTo>
                <a:cubicBezTo>
                  <a:pt x="91748" y="964706"/>
                  <a:pt x="84950" y="979181"/>
                  <a:pt x="79911" y="994299"/>
                </a:cubicBezTo>
                <a:cubicBezTo>
                  <a:pt x="76053" y="1005874"/>
                  <a:pt x="74385" y="1018077"/>
                  <a:pt x="71033" y="1029809"/>
                </a:cubicBezTo>
                <a:cubicBezTo>
                  <a:pt x="68462" y="1038807"/>
                  <a:pt x="64727" y="1047444"/>
                  <a:pt x="62156" y="1056442"/>
                </a:cubicBezTo>
                <a:cubicBezTo>
                  <a:pt x="58804" y="1068174"/>
                  <a:pt x="55925" y="1080042"/>
                  <a:pt x="53278" y="1091953"/>
                </a:cubicBezTo>
                <a:cubicBezTo>
                  <a:pt x="46041" y="1124517"/>
                  <a:pt x="44797" y="1140938"/>
                  <a:pt x="35523" y="1171852"/>
                </a:cubicBezTo>
                <a:cubicBezTo>
                  <a:pt x="30145" y="1189779"/>
                  <a:pt x="17767" y="1225118"/>
                  <a:pt x="17767" y="1225118"/>
                </a:cubicBezTo>
                <a:cubicBezTo>
                  <a:pt x="14808" y="1242873"/>
                  <a:pt x="12420" y="1260733"/>
                  <a:pt x="8890" y="1278384"/>
                </a:cubicBezTo>
                <a:cubicBezTo>
                  <a:pt x="-706" y="1326363"/>
                  <a:pt x="12" y="1299366"/>
                  <a:pt x="12" y="132277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FC1330-8D63-4719-A832-7FBB6C80A049}"/>
              </a:ext>
            </a:extLst>
          </p:cNvPr>
          <p:cNvSpPr txBox="1"/>
          <p:nvPr/>
        </p:nvSpPr>
        <p:spPr>
          <a:xfrm>
            <a:off x="7002363" y="35244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45A17B-4AC9-446A-A392-60762016BD26}"/>
              </a:ext>
            </a:extLst>
          </p:cNvPr>
          <p:cNvSpPr/>
          <p:nvPr/>
        </p:nvSpPr>
        <p:spPr>
          <a:xfrm>
            <a:off x="7384897" y="3553888"/>
            <a:ext cx="1606858" cy="1988598"/>
          </a:xfrm>
          <a:custGeom>
            <a:avLst/>
            <a:gdLst>
              <a:gd name="connsiteX0" fmla="*/ 967666 w 1606858"/>
              <a:gd name="connsiteY0" fmla="*/ 0 h 1988598"/>
              <a:gd name="connsiteX1" fmla="*/ 1065320 w 1606858"/>
              <a:gd name="connsiteY1" fmla="*/ 17755 h 1988598"/>
              <a:gd name="connsiteX2" fmla="*/ 1100831 w 1606858"/>
              <a:gd name="connsiteY2" fmla="*/ 26633 h 1988598"/>
              <a:gd name="connsiteX3" fmla="*/ 1154097 w 1606858"/>
              <a:gd name="connsiteY3" fmla="*/ 44388 h 1988598"/>
              <a:gd name="connsiteX4" fmla="*/ 1207363 w 1606858"/>
              <a:gd name="connsiteY4" fmla="*/ 71021 h 1988598"/>
              <a:gd name="connsiteX5" fmla="*/ 1260629 w 1606858"/>
              <a:gd name="connsiteY5" fmla="*/ 88777 h 1988598"/>
              <a:gd name="connsiteX6" fmla="*/ 1287262 w 1606858"/>
              <a:gd name="connsiteY6" fmla="*/ 115410 h 1988598"/>
              <a:gd name="connsiteX7" fmla="*/ 1322773 w 1606858"/>
              <a:gd name="connsiteY7" fmla="*/ 133165 h 1988598"/>
              <a:gd name="connsiteX8" fmla="*/ 1349406 w 1606858"/>
              <a:gd name="connsiteY8" fmla="*/ 168676 h 1988598"/>
              <a:gd name="connsiteX9" fmla="*/ 1393794 w 1606858"/>
              <a:gd name="connsiteY9" fmla="*/ 213064 h 1988598"/>
              <a:gd name="connsiteX10" fmla="*/ 1411549 w 1606858"/>
              <a:gd name="connsiteY10" fmla="*/ 248575 h 1988598"/>
              <a:gd name="connsiteX11" fmla="*/ 1447060 w 1606858"/>
              <a:gd name="connsiteY11" fmla="*/ 275208 h 1988598"/>
              <a:gd name="connsiteX12" fmla="*/ 1491448 w 1606858"/>
              <a:gd name="connsiteY12" fmla="*/ 328474 h 1988598"/>
              <a:gd name="connsiteX13" fmla="*/ 1544714 w 1606858"/>
              <a:gd name="connsiteY13" fmla="*/ 399495 h 1988598"/>
              <a:gd name="connsiteX14" fmla="*/ 1589103 w 1606858"/>
              <a:gd name="connsiteY14" fmla="*/ 532660 h 1988598"/>
              <a:gd name="connsiteX15" fmla="*/ 1597980 w 1606858"/>
              <a:gd name="connsiteY15" fmla="*/ 559293 h 1988598"/>
              <a:gd name="connsiteX16" fmla="*/ 1606858 w 1606858"/>
              <a:gd name="connsiteY16" fmla="*/ 585926 h 1988598"/>
              <a:gd name="connsiteX17" fmla="*/ 1597980 w 1606858"/>
              <a:gd name="connsiteY17" fmla="*/ 656948 h 1988598"/>
              <a:gd name="connsiteX18" fmla="*/ 1571347 w 1606858"/>
              <a:gd name="connsiteY18" fmla="*/ 665825 h 1988598"/>
              <a:gd name="connsiteX19" fmla="*/ 1518081 w 1606858"/>
              <a:gd name="connsiteY19" fmla="*/ 648070 h 1988598"/>
              <a:gd name="connsiteX20" fmla="*/ 1491448 w 1606858"/>
              <a:gd name="connsiteY20" fmla="*/ 639192 h 1988598"/>
              <a:gd name="connsiteX21" fmla="*/ 1340528 w 1606858"/>
              <a:gd name="connsiteY21" fmla="*/ 630315 h 1988598"/>
              <a:gd name="connsiteX22" fmla="*/ 1216241 w 1606858"/>
              <a:gd name="connsiteY22" fmla="*/ 639192 h 1988598"/>
              <a:gd name="connsiteX23" fmla="*/ 1012054 w 1606858"/>
              <a:gd name="connsiteY23" fmla="*/ 656948 h 1988598"/>
              <a:gd name="connsiteX24" fmla="*/ 861134 w 1606858"/>
              <a:gd name="connsiteY24" fmla="*/ 692458 h 1988598"/>
              <a:gd name="connsiteX25" fmla="*/ 816745 w 1606858"/>
              <a:gd name="connsiteY25" fmla="*/ 710214 h 1988598"/>
              <a:gd name="connsiteX26" fmla="*/ 790112 w 1606858"/>
              <a:gd name="connsiteY26" fmla="*/ 727969 h 1988598"/>
              <a:gd name="connsiteX27" fmla="*/ 719091 w 1606858"/>
              <a:gd name="connsiteY27" fmla="*/ 763480 h 1988598"/>
              <a:gd name="connsiteX28" fmla="*/ 683580 w 1606858"/>
              <a:gd name="connsiteY28" fmla="*/ 781235 h 1988598"/>
              <a:gd name="connsiteX29" fmla="*/ 630314 w 1606858"/>
              <a:gd name="connsiteY29" fmla="*/ 798990 h 1988598"/>
              <a:gd name="connsiteX30" fmla="*/ 577048 w 1606858"/>
              <a:gd name="connsiteY30" fmla="*/ 834501 h 1988598"/>
              <a:gd name="connsiteX31" fmla="*/ 550415 w 1606858"/>
              <a:gd name="connsiteY31" fmla="*/ 861134 h 1988598"/>
              <a:gd name="connsiteX32" fmla="*/ 479394 w 1606858"/>
              <a:gd name="connsiteY32" fmla="*/ 887767 h 1988598"/>
              <a:gd name="connsiteX33" fmla="*/ 443883 w 1606858"/>
              <a:gd name="connsiteY33" fmla="*/ 905522 h 1988598"/>
              <a:gd name="connsiteX34" fmla="*/ 390617 w 1606858"/>
              <a:gd name="connsiteY34" fmla="*/ 932155 h 1988598"/>
              <a:gd name="connsiteX35" fmla="*/ 372862 w 1606858"/>
              <a:gd name="connsiteY35" fmla="*/ 958788 h 1988598"/>
              <a:gd name="connsiteX36" fmla="*/ 346229 w 1606858"/>
              <a:gd name="connsiteY36" fmla="*/ 967666 h 1988598"/>
              <a:gd name="connsiteX37" fmla="*/ 319596 w 1606858"/>
              <a:gd name="connsiteY37" fmla="*/ 985421 h 1988598"/>
              <a:gd name="connsiteX38" fmla="*/ 301841 w 1606858"/>
              <a:gd name="connsiteY38" fmla="*/ 1003177 h 1988598"/>
              <a:gd name="connsiteX39" fmla="*/ 275208 w 1606858"/>
              <a:gd name="connsiteY39" fmla="*/ 1012054 h 1988598"/>
              <a:gd name="connsiteX40" fmla="*/ 248575 w 1606858"/>
              <a:gd name="connsiteY40" fmla="*/ 1038687 h 1988598"/>
              <a:gd name="connsiteX41" fmla="*/ 213064 w 1606858"/>
              <a:gd name="connsiteY41" fmla="*/ 1065320 h 1988598"/>
              <a:gd name="connsiteX42" fmla="*/ 186431 w 1606858"/>
              <a:gd name="connsiteY42" fmla="*/ 1083076 h 1988598"/>
              <a:gd name="connsiteX43" fmla="*/ 159798 w 1606858"/>
              <a:gd name="connsiteY43" fmla="*/ 1109709 h 1988598"/>
              <a:gd name="connsiteX44" fmla="*/ 150920 w 1606858"/>
              <a:gd name="connsiteY44" fmla="*/ 1136342 h 1988598"/>
              <a:gd name="connsiteX45" fmla="*/ 124287 w 1606858"/>
              <a:gd name="connsiteY45" fmla="*/ 1154097 h 1988598"/>
              <a:gd name="connsiteX46" fmla="*/ 106532 w 1606858"/>
              <a:gd name="connsiteY46" fmla="*/ 1207363 h 1988598"/>
              <a:gd name="connsiteX47" fmla="*/ 88776 w 1606858"/>
              <a:gd name="connsiteY47" fmla="*/ 1233996 h 1988598"/>
              <a:gd name="connsiteX48" fmla="*/ 71021 w 1606858"/>
              <a:gd name="connsiteY48" fmla="*/ 1287262 h 1988598"/>
              <a:gd name="connsiteX49" fmla="*/ 62143 w 1606858"/>
              <a:gd name="connsiteY49" fmla="*/ 1331650 h 1988598"/>
              <a:gd name="connsiteX50" fmla="*/ 44388 w 1606858"/>
              <a:gd name="connsiteY50" fmla="*/ 1384916 h 1988598"/>
              <a:gd name="connsiteX51" fmla="*/ 35510 w 1606858"/>
              <a:gd name="connsiteY51" fmla="*/ 1420427 h 1988598"/>
              <a:gd name="connsiteX52" fmla="*/ 26633 w 1606858"/>
              <a:gd name="connsiteY52" fmla="*/ 1491448 h 1988598"/>
              <a:gd name="connsiteX53" fmla="*/ 17755 w 1606858"/>
              <a:gd name="connsiteY53" fmla="*/ 1544715 h 1988598"/>
              <a:gd name="connsiteX54" fmla="*/ 0 w 1606858"/>
              <a:gd name="connsiteY54" fmla="*/ 1686757 h 1988598"/>
              <a:gd name="connsiteX55" fmla="*/ 0 w 1606858"/>
              <a:gd name="connsiteY55" fmla="*/ 1988598 h 198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606858" h="1988598">
                <a:moveTo>
                  <a:pt x="967666" y="0"/>
                </a:moveTo>
                <a:cubicBezTo>
                  <a:pt x="1006194" y="6422"/>
                  <a:pt x="1028112" y="9487"/>
                  <a:pt x="1065320" y="17755"/>
                </a:cubicBezTo>
                <a:cubicBezTo>
                  <a:pt x="1077231" y="20402"/>
                  <a:pt x="1089144" y="23127"/>
                  <a:pt x="1100831" y="26633"/>
                </a:cubicBezTo>
                <a:cubicBezTo>
                  <a:pt x="1118757" y="32011"/>
                  <a:pt x="1136342" y="38470"/>
                  <a:pt x="1154097" y="44388"/>
                </a:cubicBezTo>
                <a:cubicBezTo>
                  <a:pt x="1251217" y="76761"/>
                  <a:pt x="1104118" y="25134"/>
                  <a:pt x="1207363" y="71021"/>
                </a:cubicBezTo>
                <a:cubicBezTo>
                  <a:pt x="1224466" y="78622"/>
                  <a:pt x="1260629" y="88777"/>
                  <a:pt x="1260629" y="88777"/>
                </a:cubicBezTo>
                <a:cubicBezTo>
                  <a:pt x="1269507" y="97655"/>
                  <a:pt x="1277046" y="108113"/>
                  <a:pt x="1287262" y="115410"/>
                </a:cubicBezTo>
                <a:cubicBezTo>
                  <a:pt x="1298031" y="123102"/>
                  <a:pt x="1312725" y="124552"/>
                  <a:pt x="1322773" y="133165"/>
                </a:cubicBezTo>
                <a:cubicBezTo>
                  <a:pt x="1334007" y="142794"/>
                  <a:pt x="1339576" y="157617"/>
                  <a:pt x="1349406" y="168676"/>
                </a:cubicBezTo>
                <a:cubicBezTo>
                  <a:pt x="1363308" y="184315"/>
                  <a:pt x="1378998" y="198268"/>
                  <a:pt x="1393794" y="213064"/>
                </a:cubicBezTo>
                <a:cubicBezTo>
                  <a:pt x="1399712" y="224901"/>
                  <a:pt x="1402936" y="238527"/>
                  <a:pt x="1411549" y="248575"/>
                </a:cubicBezTo>
                <a:cubicBezTo>
                  <a:pt x="1421178" y="259809"/>
                  <a:pt x="1435826" y="265579"/>
                  <a:pt x="1447060" y="275208"/>
                </a:cubicBezTo>
                <a:cubicBezTo>
                  <a:pt x="1487323" y="309719"/>
                  <a:pt x="1461557" y="291111"/>
                  <a:pt x="1491448" y="328474"/>
                </a:cubicBezTo>
                <a:cubicBezTo>
                  <a:pt x="1515488" y="358523"/>
                  <a:pt x="1527011" y="346389"/>
                  <a:pt x="1544714" y="399495"/>
                </a:cubicBezTo>
                <a:lnTo>
                  <a:pt x="1589103" y="532660"/>
                </a:lnTo>
                <a:lnTo>
                  <a:pt x="1597980" y="559293"/>
                </a:lnTo>
                <a:lnTo>
                  <a:pt x="1606858" y="585926"/>
                </a:lnTo>
                <a:cubicBezTo>
                  <a:pt x="1603899" y="609600"/>
                  <a:pt x="1607670" y="635146"/>
                  <a:pt x="1597980" y="656948"/>
                </a:cubicBezTo>
                <a:cubicBezTo>
                  <a:pt x="1594179" y="665499"/>
                  <a:pt x="1580648" y="666858"/>
                  <a:pt x="1571347" y="665825"/>
                </a:cubicBezTo>
                <a:cubicBezTo>
                  <a:pt x="1552746" y="663758"/>
                  <a:pt x="1535836" y="653988"/>
                  <a:pt x="1518081" y="648070"/>
                </a:cubicBezTo>
                <a:cubicBezTo>
                  <a:pt x="1509203" y="645111"/>
                  <a:pt x="1500790" y="639741"/>
                  <a:pt x="1491448" y="639192"/>
                </a:cubicBezTo>
                <a:lnTo>
                  <a:pt x="1340528" y="630315"/>
                </a:lnTo>
                <a:lnTo>
                  <a:pt x="1216241" y="639192"/>
                </a:lnTo>
                <a:lnTo>
                  <a:pt x="1012054" y="656948"/>
                </a:lnTo>
                <a:cubicBezTo>
                  <a:pt x="957106" y="668723"/>
                  <a:pt x="910627" y="673898"/>
                  <a:pt x="861134" y="692458"/>
                </a:cubicBezTo>
                <a:cubicBezTo>
                  <a:pt x="846212" y="698054"/>
                  <a:pt x="830999" y="703087"/>
                  <a:pt x="816745" y="710214"/>
                </a:cubicBezTo>
                <a:cubicBezTo>
                  <a:pt x="807202" y="714986"/>
                  <a:pt x="799479" y="722860"/>
                  <a:pt x="790112" y="727969"/>
                </a:cubicBezTo>
                <a:cubicBezTo>
                  <a:pt x="766876" y="740643"/>
                  <a:pt x="742765" y="751643"/>
                  <a:pt x="719091" y="763480"/>
                </a:cubicBezTo>
                <a:cubicBezTo>
                  <a:pt x="707254" y="769398"/>
                  <a:pt x="696135" y="777050"/>
                  <a:pt x="683580" y="781235"/>
                </a:cubicBezTo>
                <a:lnTo>
                  <a:pt x="630314" y="798990"/>
                </a:lnTo>
                <a:cubicBezTo>
                  <a:pt x="612559" y="810827"/>
                  <a:pt x="592137" y="819412"/>
                  <a:pt x="577048" y="834501"/>
                </a:cubicBezTo>
                <a:cubicBezTo>
                  <a:pt x="568170" y="843379"/>
                  <a:pt x="561062" y="854480"/>
                  <a:pt x="550415" y="861134"/>
                </a:cubicBezTo>
                <a:cubicBezTo>
                  <a:pt x="523669" y="877850"/>
                  <a:pt x="505683" y="876500"/>
                  <a:pt x="479394" y="887767"/>
                </a:cubicBezTo>
                <a:cubicBezTo>
                  <a:pt x="467230" y="892980"/>
                  <a:pt x="455720" y="899604"/>
                  <a:pt x="443883" y="905522"/>
                </a:cubicBezTo>
                <a:cubicBezTo>
                  <a:pt x="380094" y="969315"/>
                  <a:pt x="488777" y="866716"/>
                  <a:pt x="390617" y="932155"/>
                </a:cubicBezTo>
                <a:cubicBezTo>
                  <a:pt x="381739" y="938073"/>
                  <a:pt x="381193" y="952123"/>
                  <a:pt x="372862" y="958788"/>
                </a:cubicBezTo>
                <a:cubicBezTo>
                  <a:pt x="365555" y="964634"/>
                  <a:pt x="354599" y="963481"/>
                  <a:pt x="346229" y="967666"/>
                </a:cubicBezTo>
                <a:cubicBezTo>
                  <a:pt x="336686" y="972438"/>
                  <a:pt x="327927" y="978756"/>
                  <a:pt x="319596" y="985421"/>
                </a:cubicBezTo>
                <a:cubicBezTo>
                  <a:pt x="313060" y="990650"/>
                  <a:pt x="309018" y="998871"/>
                  <a:pt x="301841" y="1003177"/>
                </a:cubicBezTo>
                <a:cubicBezTo>
                  <a:pt x="293817" y="1007992"/>
                  <a:pt x="284086" y="1009095"/>
                  <a:pt x="275208" y="1012054"/>
                </a:cubicBezTo>
                <a:cubicBezTo>
                  <a:pt x="266330" y="1020932"/>
                  <a:pt x="258107" y="1030516"/>
                  <a:pt x="248575" y="1038687"/>
                </a:cubicBezTo>
                <a:cubicBezTo>
                  <a:pt x="237341" y="1048316"/>
                  <a:pt x="225104" y="1056720"/>
                  <a:pt x="213064" y="1065320"/>
                </a:cubicBezTo>
                <a:cubicBezTo>
                  <a:pt x="204382" y="1071522"/>
                  <a:pt x="194628" y="1076245"/>
                  <a:pt x="186431" y="1083076"/>
                </a:cubicBezTo>
                <a:cubicBezTo>
                  <a:pt x="176786" y="1091114"/>
                  <a:pt x="168676" y="1100831"/>
                  <a:pt x="159798" y="1109709"/>
                </a:cubicBezTo>
                <a:cubicBezTo>
                  <a:pt x="156839" y="1118587"/>
                  <a:pt x="156766" y="1129035"/>
                  <a:pt x="150920" y="1136342"/>
                </a:cubicBezTo>
                <a:cubicBezTo>
                  <a:pt x="144255" y="1144673"/>
                  <a:pt x="129942" y="1145049"/>
                  <a:pt x="124287" y="1154097"/>
                </a:cubicBezTo>
                <a:cubicBezTo>
                  <a:pt x="114368" y="1169968"/>
                  <a:pt x="112450" y="1189608"/>
                  <a:pt x="106532" y="1207363"/>
                </a:cubicBezTo>
                <a:cubicBezTo>
                  <a:pt x="103158" y="1217485"/>
                  <a:pt x="94695" y="1225118"/>
                  <a:pt x="88776" y="1233996"/>
                </a:cubicBezTo>
                <a:cubicBezTo>
                  <a:pt x="82858" y="1251751"/>
                  <a:pt x="74692" y="1268910"/>
                  <a:pt x="71021" y="1287262"/>
                </a:cubicBezTo>
                <a:cubicBezTo>
                  <a:pt x="68062" y="1302058"/>
                  <a:pt x="66113" y="1317093"/>
                  <a:pt x="62143" y="1331650"/>
                </a:cubicBezTo>
                <a:cubicBezTo>
                  <a:pt x="57219" y="1349706"/>
                  <a:pt x="48927" y="1366759"/>
                  <a:pt x="44388" y="1384916"/>
                </a:cubicBezTo>
                <a:lnTo>
                  <a:pt x="35510" y="1420427"/>
                </a:lnTo>
                <a:cubicBezTo>
                  <a:pt x="32551" y="1444101"/>
                  <a:pt x="30007" y="1467830"/>
                  <a:pt x="26633" y="1491448"/>
                </a:cubicBezTo>
                <a:cubicBezTo>
                  <a:pt x="24087" y="1509268"/>
                  <a:pt x="20187" y="1526879"/>
                  <a:pt x="17755" y="1544715"/>
                </a:cubicBezTo>
                <a:cubicBezTo>
                  <a:pt x="11308" y="1591993"/>
                  <a:pt x="0" y="1639041"/>
                  <a:pt x="0" y="1686757"/>
                </a:cubicBezTo>
                <a:lnTo>
                  <a:pt x="0" y="198859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3E6FE-5FBF-47FD-B180-F536BA0949DD}"/>
              </a:ext>
            </a:extLst>
          </p:cNvPr>
          <p:cNvSpPr txBox="1"/>
          <p:nvPr/>
        </p:nvSpPr>
        <p:spPr>
          <a:xfrm>
            <a:off x="7846170" y="4390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5FF3869-497A-43DA-A96F-DC172163C306}"/>
              </a:ext>
            </a:extLst>
          </p:cNvPr>
          <p:cNvSpPr/>
          <p:nvPr/>
        </p:nvSpPr>
        <p:spPr>
          <a:xfrm>
            <a:off x="7536381" y="4394446"/>
            <a:ext cx="1260677" cy="1118587"/>
          </a:xfrm>
          <a:custGeom>
            <a:avLst/>
            <a:gdLst>
              <a:gd name="connsiteX0" fmla="*/ 1260677 w 1260677"/>
              <a:gd name="connsiteY0" fmla="*/ 17756 h 1118587"/>
              <a:gd name="connsiteX1" fmla="*/ 1207411 w 1260677"/>
              <a:gd name="connsiteY1" fmla="*/ 8878 h 1118587"/>
              <a:gd name="connsiteX2" fmla="*/ 1180778 w 1260677"/>
              <a:gd name="connsiteY2" fmla="*/ 0 h 1118587"/>
              <a:gd name="connsiteX3" fmla="*/ 1056491 w 1260677"/>
              <a:gd name="connsiteY3" fmla="*/ 8878 h 1118587"/>
              <a:gd name="connsiteX4" fmla="*/ 976592 w 1260677"/>
              <a:gd name="connsiteY4" fmla="*/ 35511 h 1118587"/>
              <a:gd name="connsiteX5" fmla="*/ 949959 w 1260677"/>
              <a:gd name="connsiteY5" fmla="*/ 44389 h 1118587"/>
              <a:gd name="connsiteX6" fmla="*/ 932203 w 1260677"/>
              <a:gd name="connsiteY6" fmla="*/ 62144 h 1118587"/>
              <a:gd name="connsiteX7" fmla="*/ 878937 w 1260677"/>
              <a:gd name="connsiteY7" fmla="*/ 79899 h 1118587"/>
              <a:gd name="connsiteX8" fmla="*/ 834549 w 1260677"/>
              <a:gd name="connsiteY8" fmla="*/ 115410 h 1118587"/>
              <a:gd name="connsiteX9" fmla="*/ 807916 w 1260677"/>
              <a:gd name="connsiteY9" fmla="*/ 124288 h 1118587"/>
              <a:gd name="connsiteX10" fmla="*/ 781283 w 1260677"/>
              <a:gd name="connsiteY10" fmla="*/ 150921 h 1118587"/>
              <a:gd name="connsiteX11" fmla="*/ 728017 w 1260677"/>
              <a:gd name="connsiteY11" fmla="*/ 168676 h 1118587"/>
              <a:gd name="connsiteX12" fmla="*/ 656995 w 1260677"/>
              <a:gd name="connsiteY12" fmla="*/ 221942 h 1118587"/>
              <a:gd name="connsiteX13" fmla="*/ 630362 w 1260677"/>
              <a:gd name="connsiteY13" fmla="*/ 239697 h 1118587"/>
              <a:gd name="connsiteX14" fmla="*/ 612607 w 1260677"/>
              <a:gd name="connsiteY14" fmla="*/ 257453 h 1118587"/>
              <a:gd name="connsiteX15" fmla="*/ 585974 w 1260677"/>
              <a:gd name="connsiteY15" fmla="*/ 266330 h 1118587"/>
              <a:gd name="connsiteX16" fmla="*/ 550463 w 1260677"/>
              <a:gd name="connsiteY16" fmla="*/ 301841 h 1118587"/>
              <a:gd name="connsiteX17" fmla="*/ 523830 w 1260677"/>
              <a:gd name="connsiteY17" fmla="*/ 319596 h 1118587"/>
              <a:gd name="connsiteX18" fmla="*/ 461687 w 1260677"/>
              <a:gd name="connsiteY18" fmla="*/ 390618 h 1118587"/>
              <a:gd name="connsiteX19" fmla="*/ 417298 w 1260677"/>
              <a:gd name="connsiteY19" fmla="*/ 426128 h 1118587"/>
              <a:gd name="connsiteX20" fmla="*/ 372910 w 1260677"/>
              <a:gd name="connsiteY20" fmla="*/ 461639 h 1118587"/>
              <a:gd name="connsiteX21" fmla="*/ 355155 w 1260677"/>
              <a:gd name="connsiteY21" fmla="*/ 488272 h 1118587"/>
              <a:gd name="connsiteX22" fmla="*/ 293011 w 1260677"/>
              <a:gd name="connsiteY22" fmla="*/ 541538 h 1118587"/>
              <a:gd name="connsiteX23" fmla="*/ 275256 w 1260677"/>
              <a:gd name="connsiteY23" fmla="*/ 568171 h 1118587"/>
              <a:gd name="connsiteX24" fmla="*/ 257500 w 1260677"/>
              <a:gd name="connsiteY24" fmla="*/ 585926 h 1118587"/>
              <a:gd name="connsiteX25" fmla="*/ 248623 w 1260677"/>
              <a:gd name="connsiteY25" fmla="*/ 612559 h 1118587"/>
              <a:gd name="connsiteX26" fmla="*/ 204234 w 1260677"/>
              <a:gd name="connsiteY26" fmla="*/ 656948 h 1118587"/>
              <a:gd name="connsiteX27" fmla="*/ 186479 w 1260677"/>
              <a:gd name="connsiteY27" fmla="*/ 683581 h 1118587"/>
              <a:gd name="connsiteX28" fmla="*/ 177601 w 1260677"/>
              <a:gd name="connsiteY28" fmla="*/ 710214 h 1118587"/>
              <a:gd name="connsiteX29" fmla="*/ 150968 w 1260677"/>
              <a:gd name="connsiteY29" fmla="*/ 736847 h 1118587"/>
              <a:gd name="connsiteX30" fmla="*/ 142091 w 1260677"/>
              <a:gd name="connsiteY30" fmla="*/ 763480 h 1118587"/>
              <a:gd name="connsiteX31" fmla="*/ 124335 w 1260677"/>
              <a:gd name="connsiteY31" fmla="*/ 781235 h 1118587"/>
              <a:gd name="connsiteX32" fmla="*/ 88825 w 1260677"/>
              <a:gd name="connsiteY32" fmla="*/ 852257 h 1118587"/>
              <a:gd name="connsiteX33" fmla="*/ 62192 w 1260677"/>
              <a:gd name="connsiteY33" fmla="*/ 941033 h 1118587"/>
              <a:gd name="connsiteX34" fmla="*/ 53314 w 1260677"/>
              <a:gd name="connsiteY34" fmla="*/ 967666 h 1118587"/>
              <a:gd name="connsiteX35" fmla="*/ 44436 w 1260677"/>
              <a:gd name="connsiteY35" fmla="*/ 994299 h 1118587"/>
              <a:gd name="connsiteX36" fmla="*/ 26681 w 1260677"/>
              <a:gd name="connsiteY36" fmla="*/ 1012055 h 1118587"/>
              <a:gd name="connsiteX37" fmla="*/ 17803 w 1260677"/>
              <a:gd name="connsiteY37" fmla="*/ 1047565 h 1118587"/>
              <a:gd name="connsiteX38" fmla="*/ 48 w 1260677"/>
              <a:gd name="connsiteY38" fmla="*/ 1118587 h 111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60677" h="1118587">
                <a:moveTo>
                  <a:pt x="1260677" y="17756"/>
                </a:moveTo>
                <a:cubicBezTo>
                  <a:pt x="1242922" y="14797"/>
                  <a:pt x="1224983" y="12783"/>
                  <a:pt x="1207411" y="8878"/>
                </a:cubicBezTo>
                <a:cubicBezTo>
                  <a:pt x="1198276" y="6848"/>
                  <a:pt x="1190136" y="0"/>
                  <a:pt x="1180778" y="0"/>
                </a:cubicBezTo>
                <a:cubicBezTo>
                  <a:pt x="1139243" y="0"/>
                  <a:pt x="1097920" y="5919"/>
                  <a:pt x="1056491" y="8878"/>
                </a:cubicBezTo>
                <a:lnTo>
                  <a:pt x="976592" y="35511"/>
                </a:lnTo>
                <a:lnTo>
                  <a:pt x="949959" y="44389"/>
                </a:lnTo>
                <a:cubicBezTo>
                  <a:pt x="944040" y="50307"/>
                  <a:pt x="939689" y="58401"/>
                  <a:pt x="932203" y="62144"/>
                </a:cubicBezTo>
                <a:cubicBezTo>
                  <a:pt x="915463" y="70514"/>
                  <a:pt x="878937" y="79899"/>
                  <a:pt x="878937" y="79899"/>
                </a:cubicBezTo>
                <a:cubicBezTo>
                  <a:pt x="862421" y="96415"/>
                  <a:pt x="856949" y="104210"/>
                  <a:pt x="834549" y="115410"/>
                </a:cubicBezTo>
                <a:cubicBezTo>
                  <a:pt x="826179" y="119595"/>
                  <a:pt x="816794" y="121329"/>
                  <a:pt x="807916" y="124288"/>
                </a:cubicBezTo>
                <a:cubicBezTo>
                  <a:pt x="799038" y="133166"/>
                  <a:pt x="792258" y="144824"/>
                  <a:pt x="781283" y="150921"/>
                </a:cubicBezTo>
                <a:cubicBezTo>
                  <a:pt x="764922" y="160010"/>
                  <a:pt x="728017" y="168676"/>
                  <a:pt x="728017" y="168676"/>
                </a:cubicBezTo>
                <a:cubicBezTo>
                  <a:pt x="672505" y="224188"/>
                  <a:pt x="715893" y="188287"/>
                  <a:pt x="656995" y="221942"/>
                </a:cubicBezTo>
                <a:cubicBezTo>
                  <a:pt x="647731" y="227235"/>
                  <a:pt x="638693" y="233032"/>
                  <a:pt x="630362" y="239697"/>
                </a:cubicBezTo>
                <a:cubicBezTo>
                  <a:pt x="623826" y="244926"/>
                  <a:pt x="619784" y="253147"/>
                  <a:pt x="612607" y="257453"/>
                </a:cubicBezTo>
                <a:cubicBezTo>
                  <a:pt x="604583" y="262268"/>
                  <a:pt x="594852" y="263371"/>
                  <a:pt x="585974" y="266330"/>
                </a:cubicBezTo>
                <a:cubicBezTo>
                  <a:pt x="574137" y="278167"/>
                  <a:pt x="564392" y="292555"/>
                  <a:pt x="550463" y="301841"/>
                </a:cubicBezTo>
                <a:cubicBezTo>
                  <a:pt x="541585" y="307759"/>
                  <a:pt x="531860" y="312570"/>
                  <a:pt x="523830" y="319596"/>
                </a:cubicBezTo>
                <a:cubicBezTo>
                  <a:pt x="450812" y="383488"/>
                  <a:pt x="501801" y="340477"/>
                  <a:pt x="461687" y="390618"/>
                </a:cubicBezTo>
                <a:cubicBezTo>
                  <a:pt x="442634" y="414434"/>
                  <a:pt x="442931" y="405621"/>
                  <a:pt x="417298" y="426128"/>
                </a:cubicBezTo>
                <a:cubicBezTo>
                  <a:pt x="354049" y="476728"/>
                  <a:pt x="454883" y="406991"/>
                  <a:pt x="372910" y="461639"/>
                </a:cubicBezTo>
                <a:cubicBezTo>
                  <a:pt x="366992" y="470517"/>
                  <a:pt x="362099" y="480171"/>
                  <a:pt x="355155" y="488272"/>
                </a:cubicBezTo>
                <a:cubicBezTo>
                  <a:pt x="326451" y="521760"/>
                  <a:pt x="324425" y="520596"/>
                  <a:pt x="293011" y="541538"/>
                </a:cubicBezTo>
                <a:cubicBezTo>
                  <a:pt x="287093" y="550416"/>
                  <a:pt x="281921" y="559840"/>
                  <a:pt x="275256" y="568171"/>
                </a:cubicBezTo>
                <a:cubicBezTo>
                  <a:pt x="270027" y="574707"/>
                  <a:pt x="261806" y="578749"/>
                  <a:pt x="257500" y="585926"/>
                </a:cubicBezTo>
                <a:cubicBezTo>
                  <a:pt x="252685" y="593950"/>
                  <a:pt x="254238" y="605073"/>
                  <a:pt x="248623" y="612559"/>
                </a:cubicBezTo>
                <a:cubicBezTo>
                  <a:pt x="236068" y="629299"/>
                  <a:pt x="215841" y="639537"/>
                  <a:pt x="204234" y="656948"/>
                </a:cubicBezTo>
                <a:cubicBezTo>
                  <a:pt x="198316" y="665826"/>
                  <a:pt x="191251" y="674038"/>
                  <a:pt x="186479" y="683581"/>
                </a:cubicBezTo>
                <a:cubicBezTo>
                  <a:pt x="182294" y="691951"/>
                  <a:pt x="182792" y="702428"/>
                  <a:pt x="177601" y="710214"/>
                </a:cubicBezTo>
                <a:cubicBezTo>
                  <a:pt x="170637" y="720660"/>
                  <a:pt x="159846" y="727969"/>
                  <a:pt x="150968" y="736847"/>
                </a:cubicBezTo>
                <a:cubicBezTo>
                  <a:pt x="148009" y="745725"/>
                  <a:pt x="146906" y="755456"/>
                  <a:pt x="142091" y="763480"/>
                </a:cubicBezTo>
                <a:cubicBezTo>
                  <a:pt x="137785" y="770657"/>
                  <a:pt x="128078" y="773749"/>
                  <a:pt x="124335" y="781235"/>
                </a:cubicBezTo>
                <a:cubicBezTo>
                  <a:pt x="83528" y="862848"/>
                  <a:pt x="128939" y="812140"/>
                  <a:pt x="88825" y="852257"/>
                </a:cubicBezTo>
                <a:cubicBezTo>
                  <a:pt x="75408" y="905921"/>
                  <a:pt x="83804" y="876197"/>
                  <a:pt x="62192" y="941033"/>
                </a:cubicBezTo>
                <a:lnTo>
                  <a:pt x="53314" y="967666"/>
                </a:lnTo>
                <a:cubicBezTo>
                  <a:pt x="50355" y="976544"/>
                  <a:pt x="51053" y="987682"/>
                  <a:pt x="44436" y="994299"/>
                </a:cubicBezTo>
                <a:lnTo>
                  <a:pt x="26681" y="1012055"/>
                </a:lnTo>
                <a:cubicBezTo>
                  <a:pt x="23722" y="1023892"/>
                  <a:pt x="21309" y="1035879"/>
                  <a:pt x="17803" y="1047565"/>
                </a:cubicBezTo>
                <a:cubicBezTo>
                  <a:pt x="-1824" y="1112987"/>
                  <a:pt x="48" y="1080047"/>
                  <a:pt x="48" y="1118587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F01EC5-B3DD-44C1-B1FB-E9EB84EFAB0F}"/>
              </a:ext>
            </a:extLst>
          </p:cNvPr>
          <p:cNvSpPr txBox="1"/>
          <p:nvPr/>
        </p:nvSpPr>
        <p:spPr>
          <a:xfrm>
            <a:off x="8061121" y="45695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FDC2-4149-401E-9543-5D12388A09BA}"/>
              </a:ext>
            </a:extLst>
          </p:cNvPr>
          <p:cNvSpPr txBox="1"/>
          <p:nvPr/>
        </p:nvSpPr>
        <p:spPr>
          <a:xfrm>
            <a:off x="9133908" y="4334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0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20" grpId="0"/>
      <p:bldP spid="7506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C5717FCC-3856-4372-AADB-A43D6BF9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93662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en-US" altLang="ko-KR" dirty="0"/>
              <a:t>Insertion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42BC10E-DDE1-47D7-A733-734C5FDA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1" y="1000125"/>
            <a:ext cx="8424863" cy="45720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Very much like as in BST with operations to maintain height balance-rotation code associated with each node</a:t>
            </a:r>
            <a:br>
              <a:rPr lang="en-US" altLang="ko-KR" sz="2000" dirty="0"/>
            </a:br>
            <a:r>
              <a:rPr lang="en-US" altLang="ko-KR" sz="2000" dirty="0"/>
              <a:t> -2, -1, 0, 1, 2</a:t>
            </a:r>
          </a:p>
        </p:txBody>
      </p:sp>
      <p:sp>
        <p:nvSpPr>
          <p:cNvPr id="83972" name="AutoShape 4">
            <a:extLst>
              <a:ext uri="{FF2B5EF4-FFF2-40B4-BE49-F238E27FC236}">
                <a16:creationId xmlns:a16="http://schemas.microsoft.com/office/drawing/2014/main" id="{B80CDC3B-1FD1-4927-8522-EF642545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65430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73" name="Oval 5">
            <a:extLst>
              <a:ext uri="{FF2B5EF4-FFF2-40B4-BE49-F238E27FC236}">
                <a16:creationId xmlns:a16="http://schemas.microsoft.com/office/drawing/2014/main" id="{003DA10D-BFD7-43E9-B9DE-16D046A5C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9" y="205898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74" name="AutoShape 6">
            <a:extLst>
              <a:ext uri="{FF2B5EF4-FFF2-40B4-BE49-F238E27FC236}">
                <a16:creationId xmlns:a16="http://schemas.microsoft.com/office/drawing/2014/main" id="{1971E2FB-3740-4828-B86C-DF61EACD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2654300"/>
            <a:ext cx="881063" cy="109378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5633156D-D61D-457C-A5B2-97D676EA0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8276" y="2357438"/>
            <a:ext cx="20796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F59D795D-7221-430C-B905-8BDF5AF80D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2614" y="235743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7" name="Text Box 9">
            <a:extLst>
              <a:ext uri="{FF2B5EF4-FFF2-40B4-BE49-F238E27FC236}">
                <a16:creationId xmlns:a16="http://schemas.microsoft.com/office/drawing/2014/main" id="{BE28D88B-5A65-4C64-82F8-166269CB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5" y="1947863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chemeClr val="hlin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5ABB4589-E5BD-4348-A188-FDA26D2C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4" y="370046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h+2</a:t>
            </a: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8A928933-7C35-4366-AFAC-9CB540D6D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38137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3980" name="AutoShape 12">
            <a:extLst>
              <a:ext uri="{FF2B5EF4-FFF2-40B4-BE49-F238E27FC236}">
                <a16:creationId xmlns:a16="http://schemas.microsoft.com/office/drawing/2014/main" id="{8A540329-AEDD-4C70-A980-1F16800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66223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81" name="Oval 13">
            <a:extLst>
              <a:ext uri="{FF2B5EF4-FFF2-40B4-BE49-F238E27FC236}">
                <a16:creationId xmlns:a16="http://schemas.microsoft.com/office/drawing/2014/main" id="{B9E259CA-54EF-418A-A934-CDE57CB4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6" y="206692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82" name="AutoShape 14">
            <a:extLst>
              <a:ext uri="{FF2B5EF4-FFF2-40B4-BE49-F238E27FC236}">
                <a16:creationId xmlns:a16="http://schemas.microsoft.com/office/drawing/2014/main" id="{4CB35CD8-CD7D-4DDE-9A3A-30F397EA5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4" y="2662239"/>
            <a:ext cx="719137" cy="9112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B70C0FFC-168D-4FFF-971B-43DBE741D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8863" y="2365376"/>
            <a:ext cx="20796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id="{3133C9AF-DBDA-4217-B5F6-711D70F2D5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1" y="2365376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F709149F-A00D-42BD-87EA-0E0D97B0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3" y="1955801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chemeClr val="hlin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6613D0EC-F784-491E-9787-BD32B097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75" y="3603626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A8A5F026-6D5F-46BF-8F25-D4DE083B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338772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3988" name="AutoShape 20">
            <a:extLst>
              <a:ext uri="{FF2B5EF4-FFF2-40B4-BE49-F238E27FC236}">
                <a16:creationId xmlns:a16="http://schemas.microsoft.com/office/drawing/2014/main" id="{DEF5339B-09A0-49FF-A2D0-4F509C87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63" y="266223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89" name="Oval 21">
            <a:extLst>
              <a:ext uri="{FF2B5EF4-FFF2-40B4-BE49-F238E27FC236}">
                <a16:creationId xmlns:a16="http://schemas.microsoft.com/office/drawing/2014/main" id="{30F44AC9-772B-4EFF-AC68-459A74AA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39" y="206692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B15D93A3-C89D-4E4F-896C-39E038C31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8226" y="2365376"/>
            <a:ext cx="20796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id="{EBC21466-5C17-4091-B49B-7AA5920D41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72564" y="2365376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5553D162-573E-49DA-858F-133BA889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175" y="19558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chemeClr val="hlin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6EA12C42-5497-4EA8-9AF4-A31AE65A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38" y="33877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05CE6357-FE7D-47D2-B275-967E5D74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9088" y="339407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3995" name="AutoShape 27">
            <a:extLst>
              <a:ext uri="{FF2B5EF4-FFF2-40B4-BE49-F238E27FC236}">
                <a16:creationId xmlns:a16="http://schemas.microsoft.com/office/drawing/2014/main" id="{D5A48EA7-905A-4394-9C29-AC43BCDA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472757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96" name="Oval 28">
            <a:extLst>
              <a:ext uri="{FF2B5EF4-FFF2-40B4-BE49-F238E27FC236}">
                <a16:creationId xmlns:a16="http://schemas.microsoft.com/office/drawing/2014/main" id="{DD1D120A-0B55-4C95-B564-3004355C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9" y="41322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9B233166-6FFE-4C64-9D82-C2918F4F8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6" y="4430713"/>
            <a:ext cx="20796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8CC55CFA-5A0F-466E-B21A-08DEA3C41E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1614" y="4430713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3AF41B2F-801D-4B4A-AE3F-8804A760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4021138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chemeClr val="hlin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89B35DD8-2E4A-4BC8-8ED5-865BE82D8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5548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A5FC097A-5C3A-4055-A928-7A629253D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4" y="5780088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h+2</a:t>
            </a:r>
          </a:p>
        </p:txBody>
      </p:sp>
      <p:sp>
        <p:nvSpPr>
          <p:cNvPr id="84002" name="AutoShape 34">
            <a:extLst>
              <a:ext uri="{FF2B5EF4-FFF2-40B4-BE49-F238E27FC236}">
                <a16:creationId xmlns:a16="http://schemas.microsoft.com/office/drawing/2014/main" id="{C61C6B22-6782-4542-BF01-3910218BA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470535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003" name="Oval 35">
            <a:extLst>
              <a:ext uri="{FF2B5EF4-FFF2-40B4-BE49-F238E27FC236}">
                <a16:creationId xmlns:a16="http://schemas.microsoft.com/office/drawing/2014/main" id="{EDA50AAF-4D5C-495A-92BC-9518B3A1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1" y="411003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004" name="AutoShape 36">
            <a:extLst>
              <a:ext uri="{FF2B5EF4-FFF2-40B4-BE49-F238E27FC236}">
                <a16:creationId xmlns:a16="http://schemas.microsoft.com/office/drawing/2014/main" id="{D133B11D-A4D0-491E-A15D-90AAD8D6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705351"/>
            <a:ext cx="719138" cy="9112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005" name="Line 37">
            <a:extLst>
              <a:ext uri="{FF2B5EF4-FFF2-40B4-BE49-F238E27FC236}">
                <a16:creationId xmlns:a16="http://schemas.microsoft.com/office/drawing/2014/main" id="{8841CDA8-10B1-4E6D-A9D0-2CA97DA8F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6688" y="4408488"/>
            <a:ext cx="20796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06" name="Line 38">
            <a:extLst>
              <a:ext uri="{FF2B5EF4-FFF2-40B4-BE49-F238E27FC236}">
                <a16:creationId xmlns:a16="http://schemas.microsoft.com/office/drawing/2014/main" id="{EFFE968C-44D7-4F19-878F-A9EA44E4CF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1026" y="440848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07" name="Text Box 39">
            <a:extLst>
              <a:ext uri="{FF2B5EF4-FFF2-40B4-BE49-F238E27FC236}">
                <a16:creationId xmlns:a16="http://schemas.microsoft.com/office/drawing/2014/main" id="{C700C671-4BD1-45AE-8458-7DAC88BB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3998913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chemeClr val="hlin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84008" name="Text Box 40">
            <a:extLst>
              <a:ext uri="{FF2B5EF4-FFF2-40B4-BE49-F238E27FC236}">
                <a16:creationId xmlns:a16="http://schemas.microsoft.com/office/drawing/2014/main" id="{1B4C1575-723E-42F7-8B2F-B0F3FA51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5548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7881C229-3CEA-4070-B062-40BC5960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57863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84010" name="AutoShape 42">
            <a:extLst>
              <a:ext uri="{FF2B5EF4-FFF2-40B4-BE49-F238E27FC236}">
                <a16:creationId xmlns:a16="http://schemas.microsoft.com/office/drawing/2014/main" id="{B9014A65-ED68-4822-8F6D-FC60CFE72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4713289"/>
            <a:ext cx="881062" cy="10937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011" name="AutoShape 43">
            <a:extLst>
              <a:ext uri="{FF2B5EF4-FFF2-40B4-BE49-F238E27FC236}">
                <a16:creationId xmlns:a16="http://schemas.microsoft.com/office/drawing/2014/main" id="{23B9FF55-3575-4E17-88E8-214BAFE1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266858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6C293-4863-4F92-81D2-C726D4F74229}"/>
              </a:ext>
            </a:extLst>
          </p:cNvPr>
          <p:cNvSpPr txBox="1"/>
          <p:nvPr/>
        </p:nvSpPr>
        <p:spPr>
          <a:xfrm>
            <a:off x="2934038" y="267274"/>
            <a:ext cx="773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이미 만들어진 </a:t>
            </a:r>
            <a:r>
              <a:rPr lang="en-US" altLang="ko-KR" dirty="0">
                <a:solidFill>
                  <a:srgbClr val="00B0F0"/>
                </a:solidFill>
              </a:rPr>
              <a:t>tree</a:t>
            </a:r>
            <a:r>
              <a:rPr lang="ko-KR" altLang="en-US" dirty="0">
                <a:solidFill>
                  <a:srgbClr val="00B0F0"/>
                </a:solidFill>
              </a:rPr>
              <a:t>는 </a:t>
            </a:r>
            <a:r>
              <a:rPr lang="en-US" altLang="ko-KR" dirty="0">
                <a:solidFill>
                  <a:srgbClr val="00B0F0"/>
                </a:solidFill>
              </a:rPr>
              <a:t>case</a:t>
            </a:r>
            <a:r>
              <a:rPr lang="ko-KR" altLang="en-US" dirty="0">
                <a:solidFill>
                  <a:srgbClr val="00B0F0"/>
                </a:solidFill>
              </a:rPr>
              <a:t>가 너무 많아서 안되고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새로 </a:t>
            </a:r>
            <a:r>
              <a:rPr lang="en-US" altLang="ko-KR" dirty="0">
                <a:solidFill>
                  <a:srgbClr val="00B0F0"/>
                </a:solidFill>
              </a:rPr>
              <a:t>tree</a:t>
            </a:r>
            <a:r>
              <a:rPr lang="ko-KR" altLang="en-US" dirty="0">
                <a:solidFill>
                  <a:srgbClr val="00B0F0"/>
                </a:solidFill>
              </a:rPr>
              <a:t>만들 때 하나씩 삽입하면서 높이차이가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>
                <a:solidFill>
                  <a:srgbClr val="00B0F0"/>
                </a:solidFill>
              </a:rPr>
              <a:t>가 되면 바로 수행한다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7E421A-3A8D-4269-9A84-0D2807F72015}"/>
              </a:ext>
            </a:extLst>
          </p:cNvPr>
          <p:cNvSpPr txBox="1"/>
          <p:nvPr/>
        </p:nvSpPr>
        <p:spPr>
          <a:xfrm flipH="1">
            <a:off x="313165" y="377795"/>
            <a:ext cx="1167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근데 배열의 값 중에 가장 큰 게 </a:t>
            </a:r>
            <a:r>
              <a:rPr lang="en-US" altLang="ko-KR" dirty="0"/>
              <a:t>1000</a:t>
            </a:r>
            <a:r>
              <a:rPr lang="ko-KR" altLang="en-US" dirty="0"/>
              <a:t>이라면 </a:t>
            </a:r>
            <a:r>
              <a:rPr lang="en-US" altLang="ko-KR" dirty="0"/>
              <a:t>C</a:t>
            </a:r>
            <a:r>
              <a:rPr lang="ko-KR" altLang="en-US" dirty="0"/>
              <a:t>배열은 </a:t>
            </a:r>
            <a:r>
              <a:rPr lang="en-US" altLang="ko-KR" dirty="0"/>
              <a:t>1000</a:t>
            </a:r>
            <a:r>
              <a:rPr lang="ko-KR" altLang="en-US" dirty="0"/>
              <a:t>개로 할당해야 하나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뒤에 나오는 </a:t>
            </a:r>
            <a:r>
              <a:rPr lang="en-US" altLang="ko-KR" dirty="0" err="1"/>
              <a:t>RadixSort</a:t>
            </a:r>
            <a:r>
              <a:rPr lang="ko-KR" altLang="en-US" dirty="0"/>
              <a:t>로 해결가능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BB26D-B9B6-4CF7-8072-B78D66D1654A}"/>
              </a:ext>
            </a:extLst>
          </p:cNvPr>
          <p:cNvSpPr txBox="1"/>
          <p:nvPr/>
        </p:nvSpPr>
        <p:spPr>
          <a:xfrm flipH="1">
            <a:off x="313164" y="1178983"/>
            <a:ext cx="1167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근데 </a:t>
            </a:r>
            <a:r>
              <a:rPr lang="en-US" altLang="ko-KR" dirty="0"/>
              <a:t>A</a:t>
            </a:r>
            <a:r>
              <a:rPr lang="ko-KR" altLang="en-US" dirty="0"/>
              <a:t>배열에서 원소를 선택할 때 왜 뒤의 인덱스부터 넣지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뒤의 인덱스부터 넣으면 정렬이 </a:t>
            </a:r>
            <a:r>
              <a:rPr lang="en-US" altLang="ko-KR" dirty="0"/>
              <a:t>stable </a:t>
            </a:r>
            <a:r>
              <a:rPr lang="ko-KR" altLang="en-US" dirty="0"/>
              <a:t>하고 앞의 인덱스부터 하면 </a:t>
            </a:r>
            <a:r>
              <a:rPr lang="en-US" altLang="ko-KR" dirty="0"/>
              <a:t>unstable </a:t>
            </a:r>
            <a:r>
              <a:rPr lang="ko-KR" altLang="en-US" dirty="0"/>
              <a:t>하기 때문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AE1DD-FF42-40EB-B7BB-0BDCA91BE874}"/>
              </a:ext>
            </a:extLst>
          </p:cNvPr>
          <p:cNvSpPr txBox="1"/>
          <p:nvPr/>
        </p:nvSpPr>
        <p:spPr>
          <a:xfrm flipH="1">
            <a:off x="313164" y="1992205"/>
            <a:ext cx="116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*Stable &amp; unstable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335611A-8EAB-40EA-8FF1-856F23C25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57086"/>
              </p:ext>
            </p:extLst>
          </p:nvPr>
        </p:nvGraphicFramePr>
        <p:xfrm>
          <a:off x="313164" y="2426546"/>
          <a:ext cx="33531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15">
                  <a:extLst>
                    <a:ext uri="{9D8B030D-6E8A-4147-A177-3AD203B41FA5}">
                      <a16:colId xmlns:a16="http://schemas.microsoft.com/office/drawing/2014/main" val="3842212598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3315887927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417849171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766309275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777897665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2687036566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542580498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2050996537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685055930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78996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8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1457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D235657-87A2-42B7-A42A-2D1D4C0DFEB3}"/>
              </a:ext>
            </a:extLst>
          </p:cNvPr>
          <p:cNvSpPr txBox="1"/>
          <p:nvPr/>
        </p:nvSpPr>
        <p:spPr>
          <a:xfrm flipH="1">
            <a:off x="3826055" y="2335721"/>
            <a:ext cx="5849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첫번째로 알파벳 순으로 정렬하고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 숫자순으로 정렬하려고 할 때</a:t>
            </a:r>
          </a:p>
        </p:txBody>
      </p:sp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4A1E314A-FAD4-421F-8F71-06E4202F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7698"/>
              </p:ext>
            </p:extLst>
          </p:nvPr>
        </p:nvGraphicFramePr>
        <p:xfrm>
          <a:off x="313164" y="3689775"/>
          <a:ext cx="33531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15">
                  <a:extLst>
                    <a:ext uri="{9D8B030D-6E8A-4147-A177-3AD203B41FA5}">
                      <a16:colId xmlns:a16="http://schemas.microsoft.com/office/drawing/2014/main" val="3842212598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3315887927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417849171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766309275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777897665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2687036566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542580498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2050996537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685055930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78996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8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1457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083C4B3-7671-4DCA-A7FE-543D607FC164}"/>
              </a:ext>
            </a:extLst>
          </p:cNvPr>
          <p:cNvSpPr txBox="1"/>
          <p:nvPr/>
        </p:nvSpPr>
        <p:spPr>
          <a:xfrm flipH="1">
            <a:off x="3826054" y="3683112"/>
            <a:ext cx="584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정렬한 순서가 남아있으면 </a:t>
            </a:r>
            <a:r>
              <a:rPr lang="en-US" altLang="ko-KR" dirty="0"/>
              <a:t>stable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RadixSort</a:t>
            </a:r>
            <a:r>
              <a:rPr lang="en-US" altLang="ko-KR" dirty="0"/>
              <a:t>, </a:t>
            </a:r>
            <a:r>
              <a:rPr lang="en-US" altLang="ko-KR" dirty="0" err="1"/>
              <a:t>countingSort</a:t>
            </a:r>
            <a:r>
              <a:rPr lang="en-US" altLang="ko-KR" dirty="0"/>
              <a:t>, </a:t>
            </a:r>
            <a:r>
              <a:rPr lang="en-US" altLang="ko-KR" dirty="0" err="1"/>
              <a:t>MargeSort</a:t>
            </a:r>
            <a:endParaRPr lang="ko-KR" altLang="en-US" dirty="0"/>
          </a:p>
        </p:txBody>
      </p:sp>
      <p:graphicFrame>
        <p:nvGraphicFramePr>
          <p:cNvPr id="30" name="표 3">
            <a:extLst>
              <a:ext uri="{FF2B5EF4-FFF2-40B4-BE49-F238E27FC236}">
                <a16:creationId xmlns:a16="http://schemas.microsoft.com/office/drawing/2014/main" id="{1BDE81C0-7B59-4824-8D7E-2998129E8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05158"/>
              </p:ext>
            </p:extLst>
          </p:nvPr>
        </p:nvGraphicFramePr>
        <p:xfrm>
          <a:off x="313164" y="5187650"/>
          <a:ext cx="33531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315">
                  <a:extLst>
                    <a:ext uri="{9D8B030D-6E8A-4147-A177-3AD203B41FA5}">
                      <a16:colId xmlns:a16="http://schemas.microsoft.com/office/drawing/2014/main" val="3842212598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3315887927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417849171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766309275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777897665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2687036566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542580498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2050996537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685055930"/>
                    </a:ext>
                  </a:extLst>
                </a:gridCol>
                <a:gridCol w="335315">
                  <a:extLst>
                    <a:ext uri="{9D8B030D-6E8A-4147-A177-3AD203B41FA5}">
                      <a16:colId xmlns:a16="http://schemas.microsoft.com/office/drawing/2014/main" val="178996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8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145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6FFB579-90BC-4739-A66A-30D2CCFFA87C}"/>
              </a:ext>
            </a:extLst>
          </p:cNvPr>
          <p:cNvSpPr txBox="1"/>
          <p:nvPr/>
        </p:nvSpPr>
        <p:spPr>
          <a:xfrm flipH="1">
            <a:off x="3826054" y="5180987"/>
            <a:ext cx="584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정렬한 순서가 안 남아있으면 </a:t>
            </a:r>
            <a:r>
              <a:rPr lang="en-US" altLang="ko-KR" dirty="0"/>
              <a:t>unstable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quickSort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236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08D7E4DD-E8CC-4437-BDD3-279048EEEFE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Rotation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606D9C0-9B94-48C5-99CD-55424AE7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1" y="1071563"/>
            <a:ext cx="8424863" cy="4572000"/>
          </a:xfrm>
        </p:spPr>
        <p:txBody>
          <a:bodyPr/>
          <a:lstStyle/>
          <a:p>
            <a:pPr eaLnBrk="1" hangingPunct="1"/>
            <a:r>
              <a:rPr lang="en-US" altLang="ko-KR"/>
              <a:t>4 Types</a:t>
            </a:r>
          </a:p>
          <a:p>
            <a:pPr lvl="1" eaLnBrk="1" hangingPunct="1"/>
            <a:r>
              <a:rPr lang="en-US" altLang="ko-KR"/>
              <a:t>Single Left Rotation</a:t>
            </a:r>
          </a:p>
          <a:p>
            <a:pPr lvl="1" eaLnBrk="1" hangingPunct="1"/>
            <a:r>
              <a:rPr lang="en-US" altLang="ko-KR"/>
              <a:t>Double Left Rotation</a:t>
            </a:r>
          </a:p>
          <a:p>
            <a:pPr lvl="1" eaLnBrk="1" hangingPunct="1"/>
            <a:r>
              <a:rPr lang="en-US" altLang="ko-KR"/>
              <a:t>Single Right Rotation</a:t>
            </a:r>
          </a:p>
          <a:p>
            <a:pPr lvl="1" eaLnBrk="1" hangingPunct="1"/>
            <a:r>
              <a:rPr lang="en-US" altLang="ko-KR"/>
              <a:t>Double Right Rotation</a:t>
            </a:r>
          </a:p>
          <a:p>
            <a:pPr lvl="2" eaLnBrk="1" hangingPunct="1"/>
            <a:r>
              <a:rPr lang="en-US" altLang="ko-KR"/>
              <a:t>SLR, DLR : left ( +2 )</a:t>
            </a:r>
          </a:p>
          <a:p>
            <a:pPr lvl="2" eaLnBrk="1" hangingPunct="1"/>
            <a:r>
              <a:rPr lang="en-US" altLang="ko-KR"/>
              <a:t>SRR, DRR : right ( -2 )</a:t>
            </a: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B872424C-5DD6-468E-A7B5-5F07EA5090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Rotation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8FA74B7-F2C3-4622-9747-BF637488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39" y="1071563"/>
            <a:ext cx="5761037" cy="4572000"/>
          </a:xfrm>
        </p:spPr>
        <p:txBody>
          <a:bodyPr/>
          <a:lstStyle/>
          <a:p>
            <a:pPr eaLnBrk="1" hangingPunct="1"/>
            <a:r>
              <a:rPr lang="en-US" altLang="ko-KR"/>
              <a:t>Case 1</a:t>
            </a:r>
          </a:p>
          <a:p>
            <a:pPr lvl="1" eaLnBrk="1" hangingPunct="1"/>
            <a:r>
              <a:rPr lang="en-US" altLang="ko-KR"/>
              <a:t> 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Case 2</a:t>
            </a:r>
          </a:p>
          <a:p>
            <a:pPr lvl="1" eaLnBrk="1" hangingPunct="1"/>
            <a:r>
              <a:rPr lang="en-US" altLang="ko-KR"/>
              <a:t> </a:t>
            </a:r>
          </a:p>
        </p:txBody>
      </p:sp>
      <p:sp>
        <p:nvSpPr>
          <p:cNvPr id="88068" name="AutoShape 4">
            <a:extLst>
              <a:ext uri="{FF2B5EF4-FFF2-40B4-BE49-F238E27FC236}">
                <a16:creationId xmlns:a16="http://schemas.microsoft.com/office/drawing/2014/main" id="{03DE9376-FB26-430E-8AC6-5E7F2872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63512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69" name="Oval 5">
            <a:extLst>
              <a:ext uri="{FF2B5EF4-FFF2-40B4-BE49-F238E27FC236}">
                <a16:creationId xmlns:a16="http://schemas.microsoft.com/office/drawing/2014/main" id="{4EFD8988-D9E3-4889-8825-F0A9E162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6" y="10398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70" name="AutoShape 6">
            <a:extLst>
              <a:ext uri="{FF2B5EF4-FFF2-40B4-BE49-F238E27FC236}">
                <a16:creationId xmlns:a16="http://schemas.microsoft.com/office/drawing/2014/main" id="{20D9A252-F969-4803-BF8A-9F3DEE26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635125"/>
            <a:ext cx="881062" cy="109378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71" name="Line 7">
            <a:extLst>
              <a:ext uri="{FF2B5EF4-FFF2-40B4-BE49-F238E27FC236}">
                <a16:creationId xmlns:a16="http://schemas.microsoft.com/office/drawing/2014/main" id="{76CE42F5-B7D4-4C58-ABE0-1495CF790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2963" y="1338263"/>
            <a:ext cx="20796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72" name="Line 8">
            <a:extLst>
              <a:ext uri="{FF2B5EF4-FFF2-40B4-BE49-F238E27FC236}">
                <a16:creationId xmlns:a16="http://schemas.microsoft.com/office/drawing/2014/main" id="{D12356D0-A851-4E07-9611-A8019B1F03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67301" y="1338263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E97802AC-BB81-4ACA-8B32-C31A2691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92868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6A89CCCB-AF7B-4FAE-896A-1DEC2509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2681288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h+2</a:t>
            </a:r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369C515B-7596-4C50-BF09-71BE8D10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23622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8076" name="AutoShape 12">
            <a:extLst>
              <a:ext uri="{FF2B5EF4-FFF2-40B4-BE49-F238E27FC236}">
                <a16:creationId xmlns:a16="http://schemas.microsoft.com/office/drawing/2014/main" id="{2558A75E-A533-44C7-BEB7-433C4CB4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407670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77" name="Oval 13">
            <a:extLst>
              <a:ext uri="{FF2B5EF4-FFF2-40B4-BE49-F238E27FC236}">
                <a16:creationId xmlns:a16="http://schemas.microsoft.com/office/drawing/2014/main" id="{0CE1535F-7A0F-489B-A8AD-AAE66C3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6" y="348138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78" name="Line 14">
            <a:extLst>
              <a:ext uri="{FF2B5EF4-FFF2-40B4-BE49-F238E27FC236}">
                <a16:creationId xmlns:a16="http://schemas.microsoft.com/office/drawing/2014/main" id="{D7BFEABC-75EF-42B9-99CD-BB54C5C7E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2963" y="3779838"/>
            <a:ext cx="20796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79" name="Line 15">
            <a:extLst>
              <a:ext uri="{FF2B5EF4-FFF2-40B4-BE49-F238E27FC236}">
                <a16:creationId xmlns:a16="http://schemas.microsoft.com/office/drawing/2014/main" id="{C12F35BA-ADA8-4CE3-96E1-A0C7AC3FEA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67301" y="377983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80" name="Text Box 16">
            <a:extLst>
              <a:ext uri="{FF2B5EF4-FFF2-40B4-BE49-F238E27FC236}">
                <a16:creationId xmlns:a16="http://schemas.microsoft.com/office/drawing/2014/main" id="{2B82933D-E8A5-4484-9143-53F5998AD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3370263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id="{91DD5402-AD7A-4092-8BE9-62ED170AE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489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id="{C36CA4FD-63AE-4E1E-98D3-1251EA58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5129213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h+2</a:t>
            </a:r>
          </a:p>
        </p:txBody>
      </p:sp>
      <p:sp>
        <p:nvSpPr>
          <p:cNvPr id="88083" name="AutoShape 19">
            <a:extLst>
              <a:ext uri="{FF2B5EF4-FFF2-40B4-BE49-F238E27FC236}">
                <a16:creationId xmlns:a16="http://schemas.microsoft.com/office/drawing/2014/main" id="{F8F88156-C652-464C-AB76-43B0F8560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6" y="4062414"/>
            <a:ext cx="881063" cy="10937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D4500B36-5B4E-4E1E-A75C-C450AC2B0FA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Rotation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378C41B-5E53-4283-8C1D-57FF47B4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64" y="1143000"/>
            <a:ext cx="5761037" cy="4572000"/>
          </a:xfrm>
        </p:spPr>
        <p:txBody>
          <a:bodyPr/>
          <a:lstStyle/>
          <a:p>
            <a:pPr eaLnBrk="1" hangingPunct="1"/>
            <a:r>
              <a:rPr lang="en-US" altLang="ko-KR"/>
              <a:t>Case 1 (a)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 </a:t>
            </a:r>
          </a:p>
        </p:txBody>
      </p:sp>
      <p:sp>
        <p:nvSpPr>
          <p:cNvPr id="90116" name="AutoShape 4">
            <a:extLst>
              <a:ext uri="{FF2B5EF4-FFF2-40B4-BE49-F238E27FC236}">
                <a16:creationId xmlns:a16="http://schemas.microsoft.com/office/drawing/2014/main" id="{3853B03F-F20A-430E-AB2E-1A747D733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0510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0117" name="Oval 5">
            <a:extLst>
              <a:ext uri="{FF2B5EF4-FFF2-40B4-BE49-F238E27FC236}">
                <a16:creationId xmlns:a16="http://schemas.microsoft.com/office/drawing/2014/main" id="{D7CD9DD8-D356-40A6-A0EF-C2C09998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1" y="21955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8B170ACC-49F9-47A7-9650-7AFD868CA6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8113" y="2403476"/>
            <a:ext cx="20796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E665186C-6C30-4180-85E1-259CDBE3A4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86276" y="2393951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20" name="Text Box 8">
            <a:extLst>
              <a:ext uri="{FF2B5EF4-FFF2-40B4-BE49-F238E27FC236}">
                <a16:creationId xmlns:a16="http://schemas.microsoft.com/office/drawing/2014/main" id="{9FA51DB2-58D5-4F8D-B1DA-CE81BFE8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208438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820D8FFD-629A-44D2-95EB-E452EBF5A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4484688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53E563B6-4347-4947-9D28-B01DA67E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333216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0123" name="Oval 11">
            <a:extLst>
              <a:ext uri="{FF2B5EF4-FFF2-40B4-BE49-F238E27FC236}">
                <a16:creationId xmlns:a16="http://schemas.microsoft.com/office/drawing/2014/main" id="{D90D5EAF-7CFC-4C27-9CCB-EBB15D3C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1" y="26908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0124" name="Line 12">
            <a:extLst>
              <a:ext uri="{FF2B5EF4-FFF2-40B4-BE49-F238E27FC236}">
                <a16:creationId xmlns:a16="http://schemas.microsoft.com/office/drawing/2014/main" id="{301A2407-333E-4ECB-A509-EFA16382E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4888" y="2989263"/>
            <a:ext cx="20796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25" name="Line 13">
            <a:extLst>
              <a:ext uri="{FF2B5EF4-FFF2-40B4-BE49-F238E27FC236}">
                <a16:creationId xmlns:a16="http://schemas.microsoft.com/office/drawing/2014/main" id="{A3B4326E-4A07-4D7C-8C65-83C5939DEE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59226" y="2989263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26" name="Text Box 14">
            <a:extLst>
              <a:ext uri="{FF2B5EF4-FFF2-40B4-BE49-F238E27FC236}">
                <a16:creationId xmlns:a16="http://schemas.microsoft.com/office/drawing/2014/main" id="{F4D8E9C5-B7E0-490B-BCA1-B442372A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2603501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90127" name="AutoShape 15">
            <a:extLst>
              <a:ext uri="{FF2B5EF4-FFF2-40B4-BE49-F238E27FC236}">
                <a16:creationId xmlns:a16="http://schemas.microsoft.com/office/drawing/2014/main" id="{813841A9-E5FB-4280-9722-D334853DF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29565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0128" name="Text Box 16">
            <a:extLst>
              <a:ext uri="{FF2B5EF4-FFF2-40B4-BE49-F238E27FC236}">
                <a16:creationId xmlns:a16="http://schemas.microsoft.com/office/drawing/2014/main" id="{D197ABCE-EC3D-4677-ADEA-C5399447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91477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0129" name="AutoShape 17">
            <a:extLst>
              <a:ext uri="{FF2B5EF4-FFF2-40B4-BE49-F238E27FC236}">
                <a16:creationId xmlns:a16="http://schemas.microsoft.com/office/drawing/2014/main" id="{5190FD68-1FF3-4250-9A95-6EDC8F1C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329882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0130" name="Oval 18">
            <a:extLst>
              <a:ext uri="{FF2B5EF4-FFF2-40B4-BE49-F238E27FC236}">
                <a16:creationId xmlns:a16="http://schemas.microsoft.com/office/drawing/2014/main" id="{F58C4787-D18F-4E3B-B0E6-7064949D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6" y="21891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0131" name="AutoShape 19">
            <a:extLst>
              <a:ext uri="{FF2B5EF4-FFF2-40B4-BE49-F238E27FC236}">
                <a16:creationId xmlns:a16="http://schemas.microsoft.com/office/drawing/2014/main" id="{A8F74489-21EA-4354-8CB8-A98B9536E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9" y="2762251"/>
            <a:ext cx="922337" cy="11525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0132" name="Line 20">
            <a:extLst>
              <a:ext uri="{FF2B5EF4-FFF2-40B4-BE49-F238E27FC236}">
                <a16:creationId xmlns:a16="http://schemas.microsoft.com/office/drawing/2014/main" id="{0856E940-70D7-43F8-82D9-EBC3BC63A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8726" y="2468564"/>
            <a:ext cx="403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33" name="Line 21">
            <a:extLst>
              <a:ext uri="{FF2B5EF4-FFF2-40B4-BE49-F238E27FC236}">
                <a16:creationId xmlns:a16="http://schemas.microsoft.com/office/drawing/2014/main" id="{BE016153-A1FE-4923-A29E-3B0B1E5424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2151" y="246538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34" name="Text Box 22">
            <a:extLst>
              <a:ext uri="{FF2B5EF4-FFF2-40B4-BE49-F238E27FC236}">
                <a16:creationId xmlns:a16="http://schemas.microsoft.com/office/drawing/2014/main" id="{02E43139-EC6A-45DF-8E78-AE2FE09E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613" y="20780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E8531467-FB31-42B3-A806-C8F0B40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9" y="4059238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90136" name="Text Box 24">
            <a:extLst>
              <a:ext uri="{FF2B5EF4-FFF2-40B4-BE49-F238E27FC236}">
                <a16:creationId xmlns:a16="http://schemas.microsoft.com/office/drawing/2014/main" id="{9F48140F-B360-460F-8804-98E9628C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088" y="40465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0137" name="Oval 25">
            <a:extLst>
              <a:ext uri="{FF2B5EF4-FFF2-40B4-BE49-F238E27FC236}">
                <a16:creationId xmlns:a16="http://schemas.microsoft.com/office/drawing/2014/main" id="{D1D67BB5-1F7E-4A2A-95BD-72FF002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26" y="27225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57B645DD-6122-4117-B1A7-D0F0F6CA2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8038" y="3024188"/>
            <a:ext cx="20796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462C5527-3FE7-4F34-A9D6-D7E3190154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74126" y="2995613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40" name="Text Box 28">
            <a:extLst>
              <a:ext uri="{FF2B5EF4-FFF2-40B4-BE49-F238E27FC236}">
                <a16:creationId xmlns:a16="http://schemas.microsoft.com/office/drawing/2014/main" id="{7E11373A-FE97-4A70-85FE-E2875B41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25" y="261937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0141" name="AutoShape 29">
            <a:extLst>
              <a:ext uri="{FF2B5EF4-FFF2-40B4-BE49-F238E27FC236}">
                <a16:creationId xmlns:a16="http://schemas.microsoft.com/office/drawing/2014/main" id="{4AAD1484-C0CE-4D90-B137-84C734F5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13113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28F07A86-57CC-4CFF-81E8-1ABF8DC43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863" y="405288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0143" name="AutoShape 31">
            <a:extLst>
              <a:ext uri="{FF2B5EF4-FFF2-40B4-BE49-F238E27FC236}">
                <a16:creationId xmlns:a16="http://schemas.microsoft.com/office/drawing/2014/main" id="{BA967F83-7773-472E-912B-E7897CC7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2973697"/>
            <a:ext cx="900113" cy="550247"/>
          </a:xfrm>
          <a:custGeom>
            <a:avLst/>
            <a:gdLst>
              <a:gd name="T0" fmla="*/ 28132032 w 21600"/>
              <a:gd name="T1" fmla="*/ 0 h 21600"/>
              <a:gd name="T2" fmla="*/ 0 w 21600"/>
              <a:gd name="T3" fmla="*/ 5076784 h 21600"/>
              <a:gd name="T4" fmla="*/ 28132032 w 21600"/>
              <a:gd name="T5" fmla="*/ 10153546 h 21600"/>
              <a:gd name="T6" fmla="*/ 37509376 w 21600"/>
              <a:gd name="T7" fmla="*/ 507678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SRR</a:t>
            </a:r>
          </a:p>
        </p:txBody>
      </p:sp>
      <p:sp>
        <p:nvSpPr>
          <p:cNvPr id="90144" name="AutoShape 32">
            <a:extLst>
              <a:ext uri="{FF2B5EF4-FFF2-40B4-BE49-F238E27FC236}">
                <a16:creationId xmlns:a16="http://schemas.microsoft.com/office/drawing/2014/main" id="{DADA2614-A7E4-464A-8AC8-C08D9D4B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4" y="3295651"/>
            <a:ext cx="922337" cy="11525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>
            <a:extLst>
              <a:ext uri="{FF2B5EF4-FFF2-40B4-BE49-F238E27FC236}">
                <a16:creationId xmlns:a16="http://schemas.microsoft.com/office/drawing/2014/main" id="{7F1B153A-6182-4C61-AD02-A12C5F8BF3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Rotation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5A6456F-2B05-4939-A196-7B10D0C1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143000"/>
            <a:ext cx="5761038" cy="4572000"/>
          </a:xfrm>
        </p:spPr>
        <p:txBody>
          <a:bodyPr/>
          <a:lstStyle/>
          <a:p>
            <a:pPr eaLnBrk="1" hangingPunct="1"/>
            <a:r>
              <a:rPr lang="en-US" altLang="ko-KR"/>
              <a:t>Case 1 (a)</a:t>
            </a:r>
            <a:r>
              <a:rPr lang="en-US" altLang="ko-KR">
                <a:ea typeface="MingLiU" panose="02020509000000000000" pitchFamily="49" charset="-120"/>
              </a:rPr>
              <a:t>`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 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A34A0C45-D512-436E-B437-983B89864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270510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93DAB18E-C08B-4799-B42A-5931AAAA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4" y="21955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2166" name="Line 6">
            <a:extLst>
              <a:ext uri="{FF2B5EF4-FFF2-40B4-BE49-F238E27FC236}">
                <a16:creationId xmlns:a16="http://schemas.microsoft.com/office/drawing/2014/main" id="{4AEF57E4-8948-475A-9125-0E99236D4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2850" y="2403475"/>
            <a:ext cx="3317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67" name="Line 7">
            <a:extLst>
              <a:ext uri="{FF2B5EF4-FFF2-40B4-BE49-F238E27FC236}">
                <a16:creationId xmlns:a16="http://schemas.microsoft.com/office/drawing/2014/main" id="{ACD706A4-ECBC-428B-A924-8333F3F5B8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4839" y="2393951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68" name="Text Box 8">
            <a:extLst>
              <a:ext uri="{FF2B5EF4-FFF2-40B4-BE49-F238E27FC236}">
                <a16:creationId xmlns:a16="http://schemas.microsoft.com/office/drawing/2014/main" id="{DE11549F-6BC1-4230-9CC2-B3894810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208438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92169" name="Text Box 9">
            <a:extLst>
              <a:ext uri="{FF2B5EF4-FFF2-40B4-BE49-F238E27FC236}">
                <a16:creationId xmlns:a16="http://schemas.microsoft.com/office/drawing/2014/main" id="{8D8C8FE6-2A82-4A26-8A37-80B93D61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333216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h-1</a:t>
            </a:r>
          </a:p>
        </p:txBody>
      </p:sp>
      <p:sp>
        <p:nvSpPr>
          <p:cNvPr id="92170" name="Oval 10">
            <a:extLst>
              <a:ext uri="{FF2B5EF4-FFF2-40B4-BE49-F238E27FC236}">
                <a16:creationId xmlns:a16="http://schemas.microsoft.com/office/drawing/2014/main" id="{EF70C79D-07C2-4AAC-8984-46F40ADD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908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1F2399A8-B2E8-4CEB-ADCE-616093580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9613" y="2989263"/>
            <a:ext cx="360362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DF71B33B-1E71-4848-81BC-7D577DFA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6350" y="2989263"/>
            <a:ext cx="36988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06F5C4A2-28CD-446D-A291-87DCB5C8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603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2174" name="AutoShape 14">
            <a:extLst>
              <a:ext uri="{FF2B5EF4-FFF2-40B4-BE49-F238E27FC236}">
                <a16:creationId xmlns:a16="http://schemas.microsoft.com/office/drawing/2014/main" id="{93B1D90F-6B6E-4133-B1EB-696D37F7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3309938"/>
            <a:ext cx="782638" cy="9080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C818A3C6-525A-4AF5-833C-1B5E7056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42751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2176" name="AutoShape 16">
            <a:extLst>
              <a:ext uri="{FF2B5EF4-FFF2-40B4-BE49-F238E27FC236}">
                <a16:creationId xmlns:a16="http://schemas.microsoft.com/office/drawing/2014/main" id="{D62D67CD-4B3A-42E0-AD0E-8619052F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975" y="329882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2177" name="Oval 17">
            <a:extLst>
              <a:ext uri="{FF2B5EF4-FFF2-40B4-BE49-F238E27FC236}">
                <a16:creationId xmlns:a16="http://schemas.microsoft.com/office/drawing/2014/main" id="{A5E5EA52-9800-4539-AD0A-91E9CFC8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9" y="21891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178" name="Line 18">
            <a:extLst>
              <a:ext uri="{FF2B5EF4-FFF2-40B4-BE49-F238E27FC236}">
                <a16:creationId xmlns:a16="http://schemas.microsoft.com/office/drawing/2014/main" id="{6A092051-D2A1-4999-8BC9-4A72A6E55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9201" y="2468563"/>
            <a:ext cx="341313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79" name="Line 19">
            <a:extLst>
              <a:ext uri="{FF2B5EF4-FFF2-40B4-BE49-F238E27FC236}">
                <a16:creationId xmlns:a16="http://schemas.microsoft.com/office/drawing/2014/main" id="{8E2F5FCF-3633-4484-AF93-0DF64AEB61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40714" y="246538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80" name="Text Box 20">
            <a:extLst>
              <a:ext uri="{FF2B5EF4-FFF2-40B4-BE49-F238E27FC236}">
                <a16:creationId xmlns:a16="http://schemas.microsoft.com/office/drawing/2014/main" id="{C759F117-528D-4442-91EB-658D045B1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20780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181" name="Text Box 21">
            <a:extLst>
              <a:ext uri="{FF2B5EF4-FFF2-40B4-BE49-F238E27FC236}">
                <a16:creationId xmlns:a16="http://schemas.microsoft.com/office/drawing/2014/main" id="{82C6CC0D-2022-426A-82B3-686FB358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3843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60C107B5-C788-4C63-A4C9-9D68D58E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0" y="404653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h-1</a:t>
            </a:r>
          </a:p>
        </p:txBody>
      </p:sp>
      <p:sp>
        <p:nvSpPr>
          <p:cNvPr id="92183" name="Oval 23">
            <a:extLst>
              <a:ext uri="{FF2B5EF4-FFF2-40B4-BE49-F238E27FC236}">
                <a16:creationId xmlns:a16="http://schemas.microsoft.com/office/drawing/2014/main" id="{32E00F66-6E3F-4593-A660-E9C518AB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9" y="27225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C9242466-3B6A-46B1-BAA5-4929892B9A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1" y="3024188"/>
            <a:ext cx="20796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BA478888-8BD9-4DBF-9A99-EE770C5452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02689" y="2995613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694BE403-22C7-4F99-8AD1-138026D37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2619376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CA4C8F85-8F9F-4720-8FFB-FB81C5CB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2751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2188" name="AutoShape 28">
            <a:extLst>
              <a:ext uri="{FF2B5EF4-FFF2-40B4-BE49-F238E27FC236}">
                <a16:creationId xmlns:a16="http://schemas.microsoft.com/office/drawing/2014/main" id="{D6BB1D43-5F0D-4213-96A7-6D0999E5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973697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84 h 21600"/>
              <a:gd name="T4" fmla="*/ 28132000 w 21600"/>
              <a:gd name="T5" fmla="*/ 10153546 h 21600"/>
              <a:gd name="T6" fmla="*/ 37509334 w 21600"/>
              <a:gd name="T7" fmla="*/ 507678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SRR</a:t>
            </a:r>
          </a:p>
        </p:txBody>
      </p:sp>
      <p:sp>
        <p:nvSpPr>
          <p:cNvPr id="92189" name="Text Box 29">
            <a:extLst>
              <a:ext uri="{FF2B5EF4-FFF2-40B4-BE49-F238E27FC236}">
                <a16:creationId xmlns:a16="http://schemas.microsoft.com/office/drawing/2014/main" id="{20DF21F0-22B3-4A53-8370-1BBEEFC0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42751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2190" name="AutoShape 30">
            <a:extLst>
              <a:ext uri="{FF2B5EF4-FFF2-40B4-BE49-F238E27FC236}">
                <a16:creationId xmlns:a16="http://schemas.microsoft.com/office/drawing/2014/main" id="{CDDA7290-0549-4C2F-AE78-D76E84F5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3325813"/>
            <a:ext cx="782638" cy="9080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191" name="AutoShape 31">
            <a:extLst>
              <a:ext uri="{FF2B5EF4-FFF2-40B4-BE49-F238E27FC236}">
                <a16:creationId xmlns:a16="http://schemas.microsoft.com/office/drawing/2014/main" id="{9BA0B6D9-B1BC-464F-9C2A-99440C65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9" y="3309938"/>
            <a:ext cx="782637" cy="9080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192" name="AutoShape 32">
            <a:extLst>
              <a:ext uri="{FF2B5EF4-FFF2-40B4-BE49-F238E27FC236}">
                <a16:creationId xmlns:a16="http://schemas.microsoft.com/office/drawing/2014/main" id="{8D0DF609-10A9-4EE9-9727-0322138C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4" y="2835275"/>
            <a:ext cx="782637" cy="9080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>
            <a:extLst>
              <a:ext uri="{FF2B5EF4-FFF2-40B4-BE49-F238E27FC236}">
                <a16:creationId xmlns:a16="http://schemas.microsoft.com/office/drawing/2014/main" id="{8478EED1-2BF0-4E0B-923F-2D1E26F0C03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Rotation</a:t>
            </a: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AF6B91A-9995-4E72-818C-E1DA8EC5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64" y="1214438"/>
            <a:ext cx="5761037" cy="4572000"/>
          </a:xfrm>
        </p:spPr>
        <p:txBody>
          <a:bodyPr/>
          <a:lstStyle/>
          <a:p>
            <a:pPr eaLnBrk="1" hangingPunct="1"/>
            <a:r>
              <a:rPr lang="en-US" altLang="ko-KR"/>
              <a:t>Case 1 (b)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 </a:t>
            </a:r>
          </a:p>
        </p:txBody>
      </p:sp>
      <p:sp>
        <p:nvSpPr>
          <p:cNvPr id="94212" name="AutoShape 4">
            <a:extLst>
              <a:ext uri="{FF2B5EF4-FFF2-40B4-BE49-F238E27FC236}">
                <a16:creationId xmlns:a16="http://schemas.microsoft.com/office/drawing/2014/main" id="{A59C1AD0-3AFD-412E-97DB-EA9852EB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7653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4213" name="Oval 5">
            <a:extLst>
              <a:ext uri="{FF2B5EF4-FFF2-40B4-BE49-F238E27FC236}">
                <a16:creationId xmlns:a16="http://schemas.microsoft.com/office/drawing/2014/main" id="{12728D31-7AD4-4964-AA8E-7CF40777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1" y="22669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4214" name="Line 6">
            <a:extLst>
              <a:ext uri="{FF2B5EF4-FFF2-40B4-BE49-F238E27FC236}">
                <a16:creationId xmlns:a16="http://schemas.microsoft.com/office/drawing/2014/main" id="{1BC2045B-ACE1-44BC-9C93-E570D0362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8113" y="2474913"/>
            <a:ext cx="20796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15" name="Line 7">
            <a:extLst>
              <a:ext uri="{FF2B5EF4-FFF2-40B4-BE49-F238E27FC236}">
                <a16:creationId xmlns:a16="http://schemas.microsoft.com/office/drawing/2014/main" id="{FA49470F-FC2F-419A-8517-AE2CAC1D39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86276" y="246538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16" name="Text Box 8">
            <a:extLst>
              <a:ext uri="{FF2B5EF4-FFF2-40B4-BE49-F238E27FC236}">
                <a16:creationId xmlns:a16="http://schemas.microsoft.com/office/drawing/2014/main" id="{A40BB625-42DF-4782-8F1F-C3B7403F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2155826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97381284-B003-4906-B914-9D036315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9" y="3338513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94218" name="Oval 10">
            <a:extLst>
              <a:ext uri="{FF2B5EF4-FFF2-40B4-BE49-F238E27FC236}">
                <a16:creationId xmlns:a16="http://schemas.microsoft.com/office/drawing/2014/main" id="{8C4A119B-40C9-44F7-9B0B-97903525F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1" y="27622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4219" name="Line 11">
            <a:extLst>
              <a:ext uri="{FF2B5EF4-FFF2-40B4-BE49-F238E27FC236}">
                <a16:creationId xmlns:a16="http://schemas.microsoft.com/office/drawing/2014/main" id="{12DBB834-9E36-458E-9518-B7BCE2A2AC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4888" y="3089276"/>
            <a:ext cx="20796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20" name="Line 12">
            <a:extLst>
              <a:ext uri="{FF2B5EF4-FFF2-40B4-BE49-F238E27FC236}">
                <a16:creationId xmlns:a16="http://schemas.microsoft.com/office/drawing/2014/main" id="{EF351562-597C-4681-865C-89D2B0BCCA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59226" y="3089276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FDECAE62-B89C-4BB2-9091-6F704AD2D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2674938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94222" name="AutoShape 14">
            <a:extLst>
              <a:ext uri="{FF2B5EF4-FFF2-40B4-BE49-F238E27FC236}">
                <a16:creationId xmlns:a16="http://schemas.microsoft.com/office/drawing/2014/main" id="{37AB393F-AF41-4445-9DF5-A3B17A31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407352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4223" name="AutoShape 15">
            <a:extLst>
              <a:ext uri="{FF2B5EF4-FFF2-40B4-BE49-F238E27FC236}">
                <a16:creationId xmlns:a16="http://schemas.microsoft.com/office/drawing/2014/main" id="{A9498CD7-6D79-4353-BC6A-B69D2BF2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3045134"/>
            <a:ext cx="900113" cy="550247"/>
          </a:xfrm>
          <a:custGeom>
            <a:avLst/>
            <a:gdLst>
              <a:gd name="T0" fmla="*/ 28132032 w 21600"/>
              <a:gd name="T1" fmla="*/ 0 h 21600"/>
              <a:gd name="T2" fmla="*/ 0 w 21600"/>
              <a:gd name="T3" fmla="*/ 5076795 h 21600"/>
              <a:gd name="T4" fmla="*/ 28132032 w 21600"/>
              <a:gd name="T5" fmla="*/ 10153568 h 21600"/>
              <a:gd name="T6" fmla="*/ 37509376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DRR</a:t>
            </a:r>
          </a:p>
        </p:txBody>
      </p:sp>
      <p:sp>
        <p:nvSpPr>
          <p:cNvPr id="94224" name="Oval 16">
            <a:extLst>
              <a:ext uri="{FF2B5EF4-FFF2-40B4-BE49-F238E27FC236}">
                <a16:creationId xmlns:a16="http://schemas.microsoft.com/office/drawing/2014/main" id="{9C56A0E7-9534-4F28-BEC2-DAE90760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4" y="34099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4225" name="Text Box 17">
            <a:extLst>
              <a:ext uri="{FF2B5EF4-FFF2-40B4-BE49-F238E27FC236}">
                <a16:creationId xmlns:a16="http://schemas.microsoft.com/office/drawing/2014/main" id="{BF9F1D8F-19D8-4550-A42A-2D93EF1C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6" y="3409951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94226" name="Line 18">
            <a:extLst>
              <a:ext uri="{FF2B5EF4-FFF2-40B4-BE49-F238E27FC236}">
                <a16:creationId xmlns:a16="http://schemas.microsoft.com/office/drawing/2014/main" id="{6F534858-689E-4530-9911-2E72FE05D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7326" y="3762376"/>
            <a:ext cx="20796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E32936E7-2B52-44A2-B9A4-DC446C7060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1664" y="3762376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28" name="AutoShape 20">
            <a:extLst>
              <a:ext uri="{FF2B5EF4-FFF2-40B4-BE49-F238E27FC236}">
                <a16:creationId xmlns:a16="http://schemas.microsoft.com/office/drawing/2014/main" id="{A8D2E598-026C-4640-BEC9-8F224BAF0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405765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4229" name="Text Box 21">
            <a:extLst>
              <a:ext uri="{FF2B5EF4-FFF2-40B4-BE49-F238E27FC236}">
                <a16:creationId xmlns:a16="http://schemas.microsoft.com/office/drawing/2014/main" id="{11A9D049-9CBD-4864-AEBF-7FF7A13DF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4700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4230" name="Text Box 22">
            <a:extLst>
              <a:ext uri="{FF2B5EF4-FFF2-40B4-BE49-F238E27FC236}">
                <a16:creationId xmlns:a16="http://schemas.microsoft.com/office/drawing/2014/main" id="{608589DB-8440-4215-976C-6BD43A1A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706938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94231" name="AutoShape 23">
            <a:extLst>
              <a:ext uri="{FF2B5EF4-FFF2-40B4-BE49-F238E27FC236}">
                <a16:creationId xmlns:a16="http://schemas.microsoft.com/office/drawing/2014/main" id="{30D3BB0B-1546-4E4D-BA12-CBF6028A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340995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4232" name="Text Box 24">
            <a:extLst>
              <a:ext uri="{FF2B5EF4-FFF2-40B4-BE49-F238E27FC236}">
                <a16:creationId xmlns:a16="http://schemas.microsoft.com/office/drawing/2014/main" id="{4F398C6F-A25F-496E-935A-22DA97FA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4057651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94233" name="AutoShape 25">
            <a:extLst>
              <a:ext uri="{FF2B5EF4-FFF2-40B4-BE49-F238E27FC236}">
                <a16:creationId xmlns:a16="http://schemas.microsoft.com/office/drawing/2014/main" id="{63E01847-D82B-43CA-846F-4DD5E389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75" y="342423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4234" name="Oval 26">
            <a:extLst>
              <a:ext uri="{FF2B5EF4-FFF2-40B4-BE49-F238E27FC236}">
                <a16:creationId xmlns:a16="http://schemas.microsoft.com/office/drawing/2014/main" id="{8BE02795-2CF4-4C15-A162-833D7EA5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9" y="22606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4235" name="Line 27">
            <a:extLst>
              <a:ext uri="{FF2B5EF4-FFF2-40B4-BE49-F238E27FC236}">
                <a16:creationId xmlns:a16="http://schemas.microsoft.com/office/drawing/2014/main" id="{24FD8ABC-99D7-4438-8BB0-22793A7C4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6539" y="2546351"/>
            <a:ext cx="2952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36" name="Line 28">
            <a:extLst>
              <a:ext uri="{FF2B5EF4-FFF2-40B4-BE49-F238E27FC236}">
                <a16:creationId xmlns:a16="http://schemas.microsoft.com/office/drawing/2014/main" id="{0F436207-600F-4659-A1A4-C74D9B1D06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2014" y="2559050"/>
            <a:ext cx="382587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37" name="Text Box 29">
            <a:extLst>
              <a:ext uri="{FF2B5EF4-FFF2-40B4-BE49-F238E27FC236}">
                <a16:creationId xmlns:a16="http://schemas.microsoft.com/office/drawing/2014/main" id="{9F0CCDB3-CF48-4E1C-A013-52C0CFD0B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75" y="214947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4238" name="Text Box 30">
            <a:extLst>
              <a:ext uri="{FF2B5EF4-FFF2-40B4-BE49-F238E27FC236}">
                <a16:creationId xmlns:a16="http://schemas.microsoft.com/office/drawing/2014/main" id="{5F7CE59A-4105-4A22-B823-0BDAE5E70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714" y="4130676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94239" name="Oval 31">
            <a:extLst>
              <a:ext uri="{FF2B5EF4-FFF2-40B4-BE49-F238E27FC236}">
                <a16:creationId xmlns:a16="http://schemas.microsoft.com/office/drawing/2014/main" id="{9174BBFB-1E5B-4F13-A155-B81FF22B7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1" y="278447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4240" name="Line 32">
            <a:extLst>
              <a:ext uri="{FF2B5EF4-FFF2-40B4-BE49-F238E27FC236}">
                <a16:creationId xmlns:a16="http://schemas.microsoft.com/office/drawing/2014/main" id="{58814067-46DE-4155-9DAA-CD1EF0C7A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2038" y="3111501"/>
            <a:ext cx="20796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41" name="Line 33">
            <a:extLst>
              <a:ext uri="{FF2B5EF4-FFF2-40B4-BE49-F238E27FC236}">
                <a16:creationId xmlns:a16="http://schemas.microsoft.com/office/drawing/2014/main" id="{83873AE4-9968-4545-A0FD-D6CE220DAF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6376" y="3111501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42" name="Text Box 34">
            <a:extLst>
              <a:ext uri="{FF2B5EF4-FFF2-40B4-BE49-F238E27FC236}">
                <a16:creationId xmlns:a16="http://schemas.microsoft.com/office/drawing/2014/main" id="{3B86785B-FEA1-46E8-87CC-8B5C88BCE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4876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4243" name="AutoShape 35">
            <a:extLst>
              <a:ext uri="{FF2B5EF4-FFF2-40B4-BE49-F238E27FC236}">
                <a16:creationId xmlns:a16="http://schemas.microsoft.com/office/drawing/2014/main" id="{601B5BA8-6FBD-4D34-947B-8EEF1B88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341947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4244" name="Oval 36">
            <a:extLst>
              <a:ext uri="{FF2B5EF4-FFF2-40B4-BE49-F238E27FC236}">
                <a16:creationId xmlns:a16="http://schemas.microsoft.com/office/drawing/2014/main" id="{EDAECD8C-7A71-4AA5-B243-2212A2D8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4" y="27987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4245" name="Text Box 37">
            <a:extLst>
              <a:ext uri="{FF2B5EF4-FFF2-40B4-BE49-F238E27FC236}">
                <a16:creationId xmlns:a16="http://schemas.microsoft.com/office/drawing/2014/main" id="{C4495490-7295-4502-86FC-DB253936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0" y="2474913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94246" name="Line 38">
            <a:extLst>
              <a:ext uri="{FF2B5EF4-FFF2-40B4-BE49-F238E27FC236}">
                <a16:creationId xmlns:a16="http://schemas.microsoft.com/office/drawing/2014/main" id="{20D5DB2A-F589-45ED-83C2-A1580792F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8863" y="3159126"/>
            <a:ext cx="20796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47" name="Line 39">
            <a:extLst>
              <a:ext uri="{FF2B5EF4-FFF2-40B4-BE49-F238E27FC236}">
                <a16:creationId xmlns:a16="http://schemas.microsoft.com/office/drawing/2014/main" id="{DAAD63BB-598A-4A08-ACDD-DFE2502CE0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93201" y="3159126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48" name="AutoShape 40">
            <a:extLst>
              <a:ext uri="{FF2B5EF4-FFF2-40B4-BE49-F238E27FC236}">
                <a16:creationId xmlns:a16="http://schemas.microsoft.com/office/drawing/2014/main" id="{C3C983A5-F235-455B-8B93-AF3466AD8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341947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4249" name="Text Box 41">
            <a:extLst>
              <a:ext uri="{FF2B5EF4-FFF2-40B4-BE49-F238E27FC236}">
                <a16:creationId xmlns:a16="http://schemas.microsoft.com/office/drawing/2014/main" id="{41558A8E-1332-4545-9ED5-13DF8F973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263" y="41306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4250" name="Text Box 42">
            <a:extLst>
              <a:ext uri="{FF2B5EF4-FFF2-40B4-BE49-F238E27FC236}">
                <a16:creationId xmlns:a16="http://schemas.microsoft.com/office/drawing/2014/main" id="{9ED9B768-AE6B-4FA8-83EB-5BE3C621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025" y="4124326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94251" name="AutoShape 43">
            <a:extLst>
              <a:ext uri="{FF2B5EF4-FFF2-40B4-BE49-F238E27FC236}">
                <a16:creationId xmlns:a16="http://schemas.microsoft.com/office/drawing/2014/main" id="{F558D326-8A00-4479-9347-4EDE07E7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341947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4252" name="Text Box 44">
            <a:extLst>
              <a:ext uri="{FF2B5EF4-FFF2-40B4-BE49-F238E27FC236}">
                <a16:creationId xmlns:a16="http://schemas.microsoft.com/office/drawing/2014/main" id="{43F559C9-85B6-475E-9A31-2D27392C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4130676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756781" name="Text Box 45">
            <a:extLst>
              <a:ext uri="{FF2B5EF4-FFF2-40B4-BE49-F238E27FC236}">
                <a16:creationId xmlns:a16="http://schemas.microsoft.com/office/drawing/2014/main" id="{541E1F6D-8730-4BCD-85D5-FB51B3C7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611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2" name="Text Box 46">
            <a:extLst>
              <a:ext uri="{FF2B5EF4-FFF2-40B4-BE49-F238E27FC236}">
                <a16:creationId xmlns:a16="http://schemas.microsoft.com/office/drawing/2014/main" id="{3EEC58F5-55E9-4364-9C41-85E06F9E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49879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3" name="Text Box 47">
            <a:extLst>
              <a:ext uri="{FF2B5EF4-FFF2-40B4-BE49-F238E27FC236}">
                <a16:creationId xmlns:a16="http://schemas.microsoft.com/office/drawing/2014/main" id="{A905957B-825C-4B6F-8A6A-8760ACF8E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9942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4" name="Text Box 48">
            <a:extLst>
              <a:ext uri="{FF2B5EF4-FFF2-40B4-BE49-F238E27FC236}">
                <a16:creationId xmlns:a16="http://schemas.microsoft.com/office/drawing/2014/main" id="{417D20B9-E7B2-4FEE-8C9E-F12E9CEC9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4275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5" name="Text Box 49">
            <a:extLst>
              <a:ext uri="{FF2B5EF4-FFF2-40B4-BE49-F238E27FC236}">
                <a16:creationId xmlns:a16="http://schemas.microsoft.com/office/drawing/2014/main" id="{7A577BBA-77FD-453B-8506-E9D05D85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713" y="4411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6" name="Text Box 50">
            <a:extLst>
              <a:ext uri="{FF2B5EF4-FFF2-40B4-BE49-F238E27FC236}">
                <a16:creationId xmlns:a16="http://schemas.microsoft.com/office/drawing/2014/main" id="{922C3716-E878-4EB4-915B-43EBF40E1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263" y="4411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7" name="Text Box 51">
            <a:extLst>
              <a:ext uri="{FF2B5EF4-FFF2-40B4-BE49-F238E27FC236}">
                <a16:creationId xmlns:a16="http://schemas.microsoft.com/office/drawing/2014/main" id="{80A693A4-7245-4364-9DF3-6A1CFEE0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025" y="4405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8" name="Text Box 52">
            <a:extLst>
              <a:ext uri="{FF2B5EF4-FFF2-40B4-BE49-F238E27FC236}">
                <a16:creationId xmlns:a16="http://schemas.microsoft.com/office/drawing/2014/main" id="{5F0C9ED8-59C5-442C-A519-BFE6DAB47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4411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6789" name="Text Box 53">
            <a:extLst>
              <a:ext uri="{FF2B5EF4-FFF2-40B4-BE49-F238E27FC236}">
                <a16:creationId xmlns:a16="http://schemas.microsoft.com/office/drawing/2014/main" id="{52302470-4654-4648-B280-86262E83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525" y="2747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756790" name="Text Box 54">
            <a:extLst>
              <a:ext uri="{FF2B5EF4-FFF2-40B4-BE49-F238E27FC236}">
                <a16:creationId xmlns:a16="http://schemas.microsoft.com/office/drawing/2014/main" id="{1B3A273F-9D44-4F3C-A388-50B9F6D3C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36830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5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5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5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5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5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81" grpId="0"/>
      <p:bldP spid="756782" grpId="0"/>
      <p:bldP spid="756783" grpId="0"/>
      <p:bldP spid="756784" grpId="0"/>
      <p:bldP spid="756785" grpId="0"/>
      <p:bldP spid="756786" grpId="0"/>
      <p:bldP spid="756787" grpId="0"/>
      <p:bldP spid="756788" grpId="0"/>
      <p:bldP spid="756789" grpId="0"/>
      <p:bldP spid="7567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66E81709-B0E5-4E92-B807-C71F0FFDAC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Rotation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CF5A2D3D-15E3-4818-8A48-51C979D1E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64" y="1214438"/>
            <a:ext cx="5761037" cy="4572000"/>
          </a:xfrm>
        </p:spPr>
        <p:txBody>
          <a:bodyPr/>
          <a:lstStyle/>
          <a:p>
            <a:pPr eaLnBrk="1" hangingPunct="1"/>
            <a:r>
              <a:rPr lang="en-US" altLang="ko-KR"/>
              <a:t>Case 2 (a)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 </a:t>
            </a:r>
          </a:p>
        </p:txBody>
      </p:sp>
      <p:sp>
        <p:nvSpPr>
          <p:cNvPr id="96260" name="AutoShape 4">
            <a:extLst>
              <a:ext uri="{FF2B5EF4-FFF2-40B4-BE49-F238E27FC236}">
                <a16:creationId xmlns:a16="http://schemas.microsoft.com/office/drawing/2014/main" id="{49AB49F0-AAC9-49BF-B646-7AC0926C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277653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6261" name="Oval 5">
            <a:extLst>
              <a:ext uri="{FF2B5EF4-FFF2-40B4-BE49-F238E27FC236}">
                <a16:creationId xmlns:a16="http://schemas.microsoft.com/office/drawing/2014/main" id="{2DABBB23-ED8E-428C-81D5-B3E3B7298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1" y="22669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6262" name="Line 6">
            <a:extLst>
              <a:ext uri="{FF2B5EF4-FFF2-40B4-BE49-F238E27FC236}">
                <a16:creationId xmlns:a16="http://schemas.microsoft.com/office/drawing/2014/main" id="{F64652FB-767C-4BF9-B386-0A0BA2357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6313" y="2474913"/>
            <a:ext cx="20796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14E5039A-A647-481E-BD45-E9E622F284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4476" y="246538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64" name="Text Box 8">
            <a:extLst>
              <a:ext uri="{FF2B5EF4-FFF2-40B4-BE49-F238E27FC236}">
                <a16:creationId xmlns:a16="http://schemas.microsoft.com/office/drawing/2014/main" id="{F43D860C-318A-40F5-90F5-2A6AE8DC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155826"/>
            <a:ext cx="56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E31644BB-184F-4EF4-8F02-6A1681B70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4" y="3986213"/>
            <a:ext cx="960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 or h+1</a:t>
            </a: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E3BD5E75-8FDA-4029-92D9-51C06898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34036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6267" name="Oval 11">
            <a:extLst>
              <a:ext uri="{FF2B5EF4-FFF2-40B4-BE49-F238E27FC236}">
                <a16:creationId xmlns:a16="http://schemas.microsoft.com/office/drawing/2014/main" id="{987CD623-617E-4B7C-8284-DB1416B8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6" y="27622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6268" name="Line 12">
            <a:extLst>
              <a:ext uri="{FF2B5EF4-FFF2-40B4-BE49-F238E27FC236}">
                <a16:creationId xmlns:a16="http://schemas.microsoft.com/office/drawing/2014/main" id="{47A593AD-9762-41BE-B919-0E45BE9A2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060701"/>
            <a:ext cx="20796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69" name="Line 13">
            <a:extLst>
              <a:ext uri="{FF2B5EF4-FFF2-40B4-BE49-F238E27FC236}">
                <a16:creationId xmlns:a16="http://schemas.microsoft.com/office/drawing/2014/main" id="{F40C7743-ECA7-49BF-9E1E-05DBDCB83E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83101" y="3060701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2672286A-2DC1-4935-8D6C-8DF577C7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4" y="2674938"/>
            <a:ext cx="885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or</a:t>
            </a: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1</a:t>
            </a:r>
          </a:p>
        </p:txBody>
      </p:sp>
      <p:sp>
        <p:nvSpPr>
          <p:cNvPr id="96271" name="AutoShape 15">
            <a:extLst>
              <a:ext uri="{FF2B5EF4-FFF2-40B4-BE49-F238E27FC236}">
                <a16:creationId xmlns:a16="http://schemas.microsoft.com/office/drawing/2014/main" id="{4EABA208-4393-47F3-BCD6-011CC85B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36708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3DCD72AE-10AD-496E-9EAB-D91ABB4D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8" y="39862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6273" name="AutoShape 17">
            <a:extLst>
              <a:ext uri="{FF2B5EF4-FFF2-40B4-BE49-F238E27FC236}">
                <a16:creationId xmlns:a16="http://schemas.microsoft.com/office/drawing/2014/main" id="{8FC0958D-EB28-4235-A402-A989F011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3370263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6274" name="Oval 18">
            <a:extLst>
              <a:ext uri="{FF2B5EF4-FFF2-40B4-BE49-F238E27FC236}">
                <a16:creationId xmlns:a16="http://schemas.microsoft.com/office/drawing/2014/main" id="{D229AE30-55CA-429C-97BE-BEE6E547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6" y="22606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646B75F1-F790-431D-B0D7-8EA2CB0B61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8726" y="2540000"/>
            <a:ext cx="40322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F8B2AAF4-9301-45A7-A4A2-9E4EA0BA01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2151" y="2536826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77" name="Text Box 21">
            <a:extLst>
              <a:ext uri="{FF2B5EF4-FFF2-40B4-BE49-F238E27FC236}">
                <a16:creationId xmlns:a16="http://schemas.microsoft.com/office/drawing/2014/main" id="{EFB00348-44FD-4CC8-A358-50CB6C6D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5" y="411797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6278" name="Oval 22">
            <a:extLst>
              <a:ext uri="{FF2B5EF4-FFF2-40B4-BE49-F238E27FC236}">
                <a16:creationId xmlns:a16="http://schemas.microsoft.com/office/drawing/2014/main" id="{877A8088-BD20-46EA-90FF-BE527A26D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4" y="27940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9F7BF4FC-9BEA-46D4-9089-F98B87672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7576" y="3095626"/>
            <a:ext cx="20796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30706653-636F-4B3E-9FBE-ED218BF152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13664" y="3067051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81" name="Text Box 25">
            <a:extLst>
              <a:ext uri="{FF2B5EF4-FFF2-40B4-BE49-F238E27FC236}">
                <a16:creationId xmlns:a16="http://schemas.microsoft.com/office/drawing/2014/main" id="{E48ABA46-4EB1-4B3D-8EB5-61476169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26908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6282" name="AutoShape 26">
            <a:extLst>
              <a:ext uri="{FF2B5EF4-FFF2-40B4-BE49-F238E27FC236}">
                <a16:creationId xmlns:a16="http://schemas.microsoft.com/office/drawing/2014/main" id="{F4014372-511E-4F86-B3DE-521AF237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38455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F432A26C-9B97-4C32-B71C-005DED1F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412432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6284" name="AutoShape 28">
            <a:extLst>
              <a:ext uri="{FF2B5EF4-FFF2-40B4-BE49-F238E27FC236}">
                <a16:creationId xmlns:a16="http://schemas.microsoft.com/office/drawing/2014/main" id="{A542AE84-100A-4BC4-9FC1-7161D11FC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6" y="3045134"/>
            <a:ext cx="900113" cy="550247"/>
          </a:xfrm>
          <a:custGeom>
            <a:avLst/>
            <a:gdLst>
              <a:gd name="T0" fmla="*/ 28132032 w 21600"/>
              <a:gd name="T1" fmla="*/ 0 h 21600"/>
              <a:gd name="T2" fmla="*/ 0 w 21600"/>
              <a:gd name="T3" fmla="*/ 5076795 h 21600"/>
              <a:gd name="T4" fmla="*/ 28132032 w 21600"/>
              <a:gd name="T5" fmla="*/ 10153568 h 21600"/>
              <a:gd name="T6" fmla="*/ 37509376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SLR</a:t>
            </a:r>
          </a:p>
        </p:txBody>
      </p:sp>
      <p:sp>
        <p:nvSpPr>
          <p:cNvPr id="96285" name="AutoShape 29">
            <a:extLst>
              <a:ext uri="{FF2B5EF4-FFF2-40B4-BE49-F238E27FC236}">
                <a16:creationId xmlns:a16="http://schemas.microsoft.com/office/drawing/2014/main" id="{E64CD1BC-9E1E-4F82-979A-3B386F5E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395663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6286" name="Text Box 30">
            <a:extLst>
              <a:ext uri="{FF2B5EF4-FFF2-40B4-BE49-F238E27FC236}">
                <a16:creationId xmlns:a16="http://schemas.microsoft.com/office/drawing/2014/main" id="{5F453A6E-B267-46CA-A1B3-164A59429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3468688"/>
            <a:ext cx="960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 or h+1</a:t>
            </a:r>
          </a:p>
        </p:txBody>
      </p:sp>
      <p:sp>
        <p:nvSpPr>
          <p:cNvPr id="96287" name="AutoShape 31">
            <a:extLst>
              <a:ext uri="{FF2B5EF4-FFF2-40B4-BE49-F238E27FC236}">
                <a16:creationId xmlns:a16="http://schemas.microsoft.com/office/drawing/2014/main" id="{8C35A37C-1C15-474C-91F4-1168B519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788" y="287813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EBB1B963-5814-4C7F-820C-0D0C515A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39" y="2185988"/>
            <a:ext cx="1004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or</a:t>
            </a: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0</a:t>
            </a: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>
            <a:extLst>
              <a:ext uri="{FF2B5EF4-FFF2-40B4-BE49-F238E27FC236}">
                <a16:creationId xmlns:a16="http://schemas.microsoft.com/office/drawing/2014/main" id="{9163EA40-9F14-48F7-ADAB-0DB170BAC1B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Rotation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B253FAA4-4372-4898-A9F2-6EF40961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000126"/>
            <a:ext cx="7632700" cy="4968875"/>
          </a:xfrm>
        </p:spPr>
        <p:txBody>
          <a:bodyPr/>
          <a:lstStyle/>
          <a:p>
            <a:pPr eaLnBrk="1" hangingPunct="1"/>
            <a:r>
              <a:rPr lang="en-US" altLang="ko-KR"/>
              <a:t>Case 2 (b)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 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 b="1"/>
          </a:p>
          <a:p>
            <a:pPr lvl="1" eaLnBrk="1" hangingPunct="1"/>
            <a:r>
              <a:rPr lang="en-US" altLang="ko-KR" b="1"/>
              <a:t>DLR</a:t>
            </a:r>
            <a:r>
              <a:rPr lang="en-US" altLang="ko-KR"/>
              <a:t>  =  </a:t>
            </a:r>
            <a:r>
              <a:rPr lang="en-US" altLang="ko-KR" b="1"/>
              <a:t>SRR</a:t>
            </a:r>
            <a:r>
              <a:rPr lang="en-US" altLang="ko-KR"/>
              <a:t> at C  +  </a:t>
            </a:r>
            <a:r>
              <a:rPr lang="en-US" altLang="ko-KR" b="1"/>
              <a:t>SLR</a:t>
            </a:r>
            <a:r>
              <a:rPr lang="en-US" altLang="ko-KR"/>
              <a:t> at A</a:t>
            </a:r>
          </a:p>
          <a:p>
            <a:pPr lvl="1" eaLnBrk="1" hangingPunct="1"/>
            <a:r>
              <a:rPr lang="en-US" altLang="ko-KR" b="1"/>
              <a:t>DRR</a:t>
            </a:r>
            <a:r>
              <a:rPr lang="en-US" altLang="ko-KR"/>
              <a:t>  =  </a:t>
            </a:r>
            <a:r>
              <a:rPr lang="en-US" altLang="ko-KR" b="1"/>
              <a:t>SLR</a:t>
            </a:r>
            <a:r>
              <a:rPr lang="en-US" altLang="ko-KR"/>
              <a:t> at A  +  </a:t>
            </a:r>
            <a:r>
              <a:rPr lang="en-US" altLang="ko-KR" b="1"/>
              <a:t>SRR</a:t>
            </a:r>
            <a:r>
              <a:rPr lang="en-US" altLang="ko-KR"/>
              <a:t> at C</a:t>
            </a:r>
          </a:p>
        </p:txBody>
      </p:sp>
      <p:sp>
        <p:nvSpPr>
          <p:cNvPr id="98308" name="AutoShape 4">
            <a:extLst>
              <a:ext uri="{FF2B5EF4-FFF2-40B4-BE49-F238E27FC236}">
                <a16:creationId xmlns:a16="http://schemas.microsoft.com/office/drawing/2014/main" id="{170AE1FB-61DD-4E9B-9B82-FA35308FC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241935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8309" name="Oval 5">
            <a:extLst>
              <a:ext uri="{FF2B5EF4-FFF2-40B4-BE49-F238E27FC236}">
                <a16:creationId xmlns:a16="http://schemas.microsoft.com/office/drawing/2014/main" id="{C080281C-EC1B-4443-8350-BB639C932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9" y="19097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8310" name="Line 6">
            <a:extLst>
              <a:ext uri="{FF2B5EF4-FFF2-40B4-BE49-F238E27FC236}">
                <a16:creationId xmlns:a16="http://schemas.microsoft.com/office/drawing/2014/main" id="{A782C8C7-C4E1-4689-AB05-502511484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7901" y="2117726"/>
            <a:ext cx="20796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11" name="Line 7">
            <a:extLst>
              <a:ext uri="{FF2B5EF4-FFF2-40B4-BE49-F238E27FC236}">
                <a16:creationId xmlns:a16="http://schemas.microsoft.com/office/drawing/2014/main" id="{0CC6A5AD-4497-49E2-9D6D-385D9F1EA6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6064" y="2108201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12" name="Text Box 8">
            <a:extLst>
              <a:ext uri="{FF2B5EF4-FFF2-40B4-BE49-F238E27FC236}">
                <a16:creationId xmlns:a16="http://schemas.microsoft.com/office/drawing/2014/main" id="{A81FD867-5A6C-42FB-AE8D-D3ED69188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1798638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sp>
        <p:nvSpPr>
          <p:cNvPr id="98313" name="Text Box 9">
            <a:extLst>
              <a:ext uri="{FF2B5EF4-FFF2-40B4-BE49-F238E27FC236}">
                <a16:creationId xmlns:a16="http://schemas.microsoft.com/office/drawing/2014/main" id="{545961EE-F471-4CF6-BA50-3516AE785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29813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14" name="Oval 10">
            <a:extLst>
              <a:ext uri="{FF2B5EF4-FFF2-40B4-BE49-F238E27FC236}">
                <a16:creationId xmlns:a16="http://schemas.microsoft.com/office/drawing/2014/main" id="{EA38FF1A-07D6-47E4-8FA2-39B41285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4" y="23479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8315" name="Line 11">
            <a:extLst>
              <a:ext uri="{FF2B5EF4-FFF2-40B4-BE49-F238E27FC236}">
                <a16:creationId xmlns:a16="http://schemas.microsoft.com/office/drawing/2014/main" id="{8AE87272-FE16-4040-94ED-E87C2B8E2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1" y="2674938"/>
            <a:ext cx="20796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16" name="Line 12">
            <a:extLst>
              <a:ext uri="{FF2B5EF4-FFF2-40B4-BE49-F238E27FC236}">
                <a16:creationId xmlns:a16="http://schemas.microsoft.com/office/drawing/2014/main" id="{18954D9B-B452-4D74-855B-8C24BE77FF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839" y="267493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17" name="Text Box 13">
            <a:extLst>
              <a:ext uri="{FF2B5EF4-FFF2-40B4-BE49-F238E27FC236}">
                <a16:creationId xmlns:a16="http://schemas.microsoft.com/office/drawing/2014/main" id="{39743AC8-9FF9-415D-AF40-E5FA0E94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2260601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98318" name="AutoShape 14">
            <a:extLst>
              <a:ext uri="{FF2B5EF4-FFF2-40B4-BE49-F238E27FC236}">
                <a16:creationId xmlns:a16="http://schemas.microsoft.com/office/drawing/2014/main" id="{9DD577EC-ABA7-4234-ACDA-F0FA80AF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64490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8319" name="AutoShape 15">
            <a:extLst>
              <a:ext uri="{FF2B5EF4-FFF2-40B4-BE49-F238E27FC236}">
                <a16:creationId xmlns:a16="http://schemas.microsoft.com/office/drawing/2014/main" id="{23870610-A037-4CD6-AC4D-E288F1A7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687947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84 h 21600"/>
              <a:gd name="T4" fmla="*/ 28132000 w 21600"/>
              <a:gd name="T5" fmla="*/ 10153546 h 21600"/>
              <a:gd name="T6" fmla="*/ 37509334 w 21600"/>
              <a:gd name="T7" fmla="*/ 507678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DLR</a:t>
            </a:r>
          </a:p>
        </p:txBody>
      </p:sp>
      <p:sp>
        <p:nvSpPr>
          <p:cNvPr id="98320" name="Oval 16">
            <a:extLst>
              <a:ext uri="{FF2B5EF4-FFF2-40B4-BE49-F238E27FC236}">
                <a16:creationId xmlns:a16="http://schemas.microsoft.com/office/drawing/2014/main" id="{A096C5D4-EEEB-4E4F-8E38-DC64669D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6" y="298132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8321" name="Line 17">
            <a:extLst>
              <a:ext uri="{FF2B5EF4-FFF2-40B4-BE49-F238E27FC236}">
                <a16:creationId xmlns:a16="http://schemas.microsoft.com/office/drawing/2014/main" id="{AC260A5A-9B5A-4FE1-9C3B-EAF6BB551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3488" y="3333751"/>
            <a:ext cx="20796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22" name="Line 18">
            <a:extLst>
              <a:ext uri="{FF2B5EF4-FFF2-40B4-BE49-F238E27FC236}">
                <a16:creationId xmlns:a16="http://schemas.microsoft.com/office/drawing/2014/main" id="{402376C9-7180-4CA1-8D0D-2665C292DE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87826" y="3333751"/>
            <a:ext cx="27622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23" name="AutoShape 19">
            <a:extLst>
              <a:ext uri="{FF2B5EF4-FFF2-40B4-BE49-F238E27FC236}">
                <a16:creationId xmlns:a16="http://schemas.microsoft.com/office/drawing/2014/main" id="{10B6F16F-0312-483D-B80D-9CDAC759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629026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8324" name="Text Box 20">
            <a:extLst>
              <a:ext uri="{FF2B5EF4-FFF2-40B4-BE49-F238E27FC236}">
                <a16:creationId xmlns:a16="http://schemas.microsoft.com/office/drawing/2014/main" id="{AFA7808F-B8E8-4405-BFFC-A8F48D74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427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25" name="Text Box 21">
            <a:extLst>
              <a:ext uri="{FF2B5EF4-FFF2-40B4-BE49-F238E27FC236}">
                <a16:creationId xmlns:a16="http://schemas.microsoft.com/office/drawing/2014/main" id="{02D63CAA-A370-423C-A832-C67609D8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4278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26" name="AutoShape 22">
            <a:extLst>
              <a:ext uri="{FF2B5EF4-FFF2-40B4-BE49-F238E27FC236}">
                <a16:creationId xmlns:a16="http://schemas.microsoft.com/office/drawing/2014/main" id="{6A5F2B58-EBE8-4620-85AE-A3157D63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2995613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8327" name="Text Box 23">
            <a:extLst>
              <a:ext uri="{FF2B5EF4-FFF2-40B4-BE49-F238E27FC236}">
                <a16:creationId xmlns:a16="http://schemas.microsoft.com/office/drawing/2014/main" id="{F85322BB-8E78-4EE2-BDAA-107454F9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643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28" name="AutoShape 24">
            <a:extLst>
              <a:ext uri="{FF2B5EF4-FFF2-40B4-BE49-F238E27FC236}">
                <a16:creationId xmlns:a16="http://schemas.microsoft.com/office/drawing/2014/main" id="{02FB01D3-4CBA-408F-B07E-28A90EA3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938" y="3067051"/>
            <a:ext cx="552450" cy="5953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8329" name="Oval 25">
            <a:extLst>
              <a:ext uri="{FF2B5EF4-FFF2-40B4-BE49-F238E27FC236}">
                <a16:creationId xmlns:a16="http://schemas.microsoft.com/office/drawing/2014/main" id="{4882FF7C-7774-46B6-A21B-0DC40862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19034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8330" name="Line 26">
            <a:extLst>
              <a:ext uri="{FF2B5EF4-FFF2-40B4-BE49-F238E27FC236}">
                <a16:creationId xmlns:a16="http://schemas.microsoft.com/office/drawing/2014/main" id="{0471C62C-6EF5-4C8C-94A3-C257953A6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101" y="2189163"/>
            <a:ext cx="295275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31" name="Line 27">
            <a:extLst>
              <a:ext uri="{FF2B5EF4-FFF2-40B4-BE49-F238E27FC236}">
                <a16:creationId xmlns:a16="http://schemas.microsoft.com/office/drawing/2014/main" id="{FB1AC542-27B1-4289-A892-EA293794FC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10575" y="2201864"/>
            <a:ext cx="382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32" name="Text Box 28">
            <a:extLst>
              <a:ext uri="{FF2B5EF4-FFF2-40B4-BE49-F238E27FC236}">
                <a16:creationId xmlns:a16="http://schemas.microsoft.com/office/drawing/2014/main" id="{987D581A-3011-4A0D-B8B7-05ECD370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038" y="1792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8333" name="Text Box 29">
            <a:extLst>
              <a:ext uri="{FF2B5EF4-FFF2-40B4-BE49-F238E27FC236}">
                <a16:creationId xmlns:a16="http://schemas.microsoft.com/office/drawing/2014/main" id="{18AC7FA1-AE62-475E-A73D-BAF24685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525" y="377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34" name="Oval 30">
            <a:extLst>
              <a:ext uri="{FF2B5EF4-FFF2-40B4-BE49-F238E27FC236}">
                <a16:creationId xmlns:a16="http://schemas.microsoft.com/office/drawing/2014/main" id="{DC7867E1-3EF6-45D8-AEF2-2AB22FB8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4" y="242728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8335" name="Line 31">
            <a:extLst>
              <a:ext uri="{FF2B5EF4-FFF2-40B4-BE49-F238E27FC236}">
                <a16:creationId xmlns:a16="http://schemas.microsoft.com/office/drawing/2014/main" id="{DD3A7259-7E2A-42BE-A718-586A32E0E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0601" y="2754313"/>
            <a:ext cx="20796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36" name="Line 32">
            <a:extLst>
              <a:ext uri="{FF2B5EF4-FFF2-40B4-BE49-F238E27FC236}">
                <a16:creationId xmlns:a16="http://schemas.microsoft.com/office/drawing/2014/main" id="{0C6C10F7-0D0C-487D-8FF8-5336786BE2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4939" y="2754313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37" name="Text Box 33">
            <a:extLst>
              <a:ext uri="{FF2B5EF4-FFF2-40B4-BE49-F238E27FC236}">
                <a16:creationId xmlns:a16="http://schemas.microsoft.com/office/drawing/2014/main" id="{F31133E3-6796-467D-8EA0-6F6E94D42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213042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8338" name="AutoShape 34">
            <a:extLst>
              <a:ext uri="{FF2B5EF4-FFF2-40B4-BE49-F238E27FC236}">
                <a16:creationId xmlns:a16="http://schemas.microsoft.com/office/drawing/2014/main" id="{8DC04DD1-7A2F-45A7-ACA7-94FCDBBF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306228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8339" name="Oval 35">
            <a:extLst>
              <a:ext uri="{FF2B5EF4-FFF2-40B4-BE49-F238E27FC236}">
                <a16:creationId xmlns:a16="http://schemas.microsoft.com/office/drawing/2014/main" id="{B5D3D103-08C5-4A4A-A15A-4749EE1F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6" y="244157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8340" name="Text Box 36">
            <a:extLst>
              <a:ext uri="{FF2B5EF4-FFF2-40B4-BE49-F238E27FC236}">
                <a16:creationId xmlns:a16="http://schemas.microsoft.com/office/drawing/2014/main" id="{8B369B75-9178-42A8-9A53-7F75350E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063" y="211772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8341" name="Line 37">
            <a:extLst>
              <a:ext uri="{FF2B5EF4-FFF2-40B4-BE49-F238E27FC236}">
                <a16:creationId xmlns:a16="http://schemas.microsoft.com/office/drawing/2014/main" id="{1F93F6B7-22AF-49A9-AB0C-148012227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7426" y="2801938"/>
            <a:ext cx="20796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42" name="Line 38">
            <a:extLst>
              <a:ext uri="{FF2B5EF4-FFF2-40B4-BE49-F238E27FC236}">
                <a16:creationId xmlns:a16="http://schemas.microsoft.com/office/drawing/2014/main" id="{897E9366-13C5-4B29-8336-76F0E85434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21764" y="2801938"/>
            <a:ext cx="27622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43" name="AutoShape 39">
            <a:extLst>
              <a:ext uri="{FF2B5EF4-FFF2-40B4-BE49-F238E27FC236}">
                <a16:creationId xmlns:a16="http://schemas.microsoft.com/office/drawing/2014/main" id="{9161DF3D-9C71-4408-8DA7-BBDEBD8A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306228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8344" name="Text Box 40">
            <a:extLst>
              <a:ext uri="{FF2B5EF4-FFF2-40B4-BE49-F238E27FC236}">
                <a16:creationId xmlns:a16="http://schemas.microsoft.com/office/drawing/2014/main" id="{BD5FEAD8-F5FC-451E-929A-8F17DF2DC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825" y="377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45" name="Text Box 41">
            <a:extLst>
              <a:ext uri="{FF2B5EF4-FFF2-40B4-BE49-F238E27FC236}">
                <a16:creationId xmlns:a16="http://schemas.microsoft.com/office/drawing/2014/main" id="{F96C1A1A-A11D-4A64-AB79-A8A66C9B0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767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46" name="AutoShape 42">
            <a:extLst>
              <a:ext uri="{FF2B5EF4-FFF2-40B4-BE49-F238E27FC236}">
                <a16:creationId xmlns:a16="http://schemas.microsoft.com/office/drawing/2014/main" id="{467CFCA0-BF76-4ADA-A7E4-E47B88DF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3062288"/>
            <a:ext cx="552450" cy="595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 baseline="-250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8347" name="Text Box 43">
            <a:extLst>
              <a:ext uri="{FF2B5EF4-FFF2-40B4-BE49-F238E27FC236}">
                <a16:creationId xmlns:a16="http://schemas.microsoft.com/office/drawing/2014/main" id="{27E11544-FC0F-44B6-9DDF-30DD19BFC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377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>
                <a:solidFill>
                  <a:prstClr val="black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>
            <a:extLst>
              <a:ext uri="{FF2B5EF4-FFF2-40B4-BE49-F238E27FC236}">
                <a16:creationId xmlns:a16="http://schemas.microsoft.com/office/drawing/2014/main" id="{BE885906-A3B9-4D4B-8024-2B2170C01C4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0CD0DBE-9AC4-44EF-912E-09DFD2FC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13" y="1214438"/>
            <a:ext cx="8343900" cy="760412"/>
          </a:xfrm>
        </p:spPr>
        <p:txBody>
          <a:bodyPr/>
          <a:lstStyle/>
          <a:p>
            <a:pPr eaLnBrk="1" hangingPunct="1"/>
            <a:r>
              <a:rPr lang="en-US" altLang="ko-KR"/>
              <a:t>5   6   9   8   10   7   4   1   3   2</a:t>
            </a:r>
          </a:p>
        </p:txBody>
      </p:sp>
      <p:sp>
        <p:nvSpPr>
          <p:cNvPr id="759812" name="Oval 4">
            <a:extLst>
              <a:ext uri="{FF2B5EF4-FFF2-40B4-BE49-F238E27FC236}">
                <a16:creationId xmlns:a16="http://schemas.microsoft.com/office/drawing/2014/main" id="{31605BD8-15B1-49EF-AF27-673293FA1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83832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59813" name="AutoShape 5">
            <a:extLst>
              <a:ext uri="{FF2B5EF4-FFF2-40B4-BE49-F238E27FC236}">
                <a16:creationId xmlns:a16="http://schemas.microsoft.com/office/drawing/2014/main" id="{A4874333-3F88-442E-BC73-5CD5BAB6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1" y="2229159"/>
            <a:ext cx="900113" cy="550247"/>
          </a:xfrm>
          <a:custGeom>
            <a:avLst/>
            <a:gdLst>
              <a:gd name="T0" fmla="*/ 28132073 w 21600"/>
              <a:gd name="T1" fmla="*/ 0 h 21600"/>
              <a:gd name="T2" fmla="*/ 0 w 21600"/>
              <a:gd name="T3" fmla="*/ 5076795 h 21600"/>
              <a:gd name="T4" fmla="*/ 28132073 w 21600"/>
              <a:gd name="T5" fmla="*/ 10153568 h 21600"/>
              <a:gd name="T6" fmla="*/ 37509417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SLR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103E8C7-52A3-4147-B209-012C1D278B5B}"/>
              </a:ext>
            </a:extLst>
          </p:cNvPr>
          <p:cNvGrpSpPr>
            <a:grpSpLocks/>
          </p:cNvGrpSpPr>
          <p:nvPr/>
        </p:nvGrpSpPr>
        <p:grpSpPr bwMode="auto">
          <a:xfrm>
            <a:off x="3157539" y="1838326"/>
            <a:ext cx="777875" cy="1008063"/>
            <a:chOff x="1029" y="1616"/>
            <a:chExt cx="490" cy="635"/>
          </a:xfrm>
        </p:grpSpPr>
        <p:sp>
          <p:nvSpPr>
            <p:cNvPr id="100407" name="Oval 7">
              <a:extLst>
                <a:ext uri="{FF2B5EF4-FFF2-40B4-BE49-F238E27FC236}">
                  <a16:creationId xmlns:a16="http://schemas.microsoft.com/office/drawing/2014/main" id="{89D2E230-69C5-4810-8E82-001B22C3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1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0408" name="Oval 8">
              <a:extLst>
                <a:ext uri="{FF2B5EF4-FFF2-40B4-BE49-F238E27FC236}">
                  <a16:creationId xmlns:a16="http://schemas.microsoft.com/office/drawing/2014/main" id="{0B540928-6FA3-4DC0-BDD5-15B310FCA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01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0409" name="AutoShape 9">
              <a:extLst>
                <a:ext uri="{FF2B5EF4-FFF2-40B4-BE49-F238E27FC236}">
                  <a16:creationId xmlns:a16="http://schemas.microsoft.com/office/drawing/2014/main" id="{145FCCDF-B14C-44C4-8EFF-F3EDADB27AE4}"/>
                </a:ext>
              </a:extLst>
            </p:cNvPr>
            <p:cNvCxnSpPr>
              <a:cxnSpLocks noChangeShapeType="1"/>
              <a:stCxn id="100407" idx="5"/>
              <a:endCxn id="100408" idx="1"/>
            </p:cNvCxnSpPr>
            <p:nvPr/>
          </p:nvCxnSpPr>
          <p:spPr bwMode="auto">
            <a:xfrm>
              <a:off x="1215" y="1817"/>
              <a:ext cx="118" cy="2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4F2BE42F-74D6-4D72-B262-E087C805775B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1693863"/>
            <a:ext cx="1352550" cy="1885950"/>
            <a:chOff x="1710" y="1525"/>
            <a:chExt cx="852" cy="1188"/>
          </a:xfrm>
        </p:grpSpPr>
        <p:sp>
          <p:nvSpPr>
            <p:cNvPr id="100400" name="Text Box 11">
              <a:extLst>
                <a:ext uri="{FF2B5EF4-FFF2-40B4-BE49-F238E27FC236}">
                  <a16:creationId xmlns:a16="http://schemas.microsoft.com/office/drawing/2014/main" id="{E63BA497-54D9-4DC2-8902-97905ED52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1525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+2</a:t>
              </a:r>
            </a:p>
          </p:txBody>
        </p:sp>
        <p:sp>
          <p:nvSpPr>
            <p:cNvPr id="100401" name="Oval 12">
              <a:extLst>
                <a:ext uri="{FF2B5EF4-FFF2-40B4-BE49-F238E27FC236}">
                  <a16:creationId xmlns:a16="http://schemas.microsoft.com/office/drawing/2014/main" id="{31B0EAE2-CA55-42BF-AB12-52B42D245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61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0402" name="Oval 13">
              <a:extLst>
                <a:ext uri="{FF2B5EF4-FFF2-40B4-BE49-F238E27FC236}">
                  <a16:creationId xmlns:a16="http://schemas.microsoft.com/office/drawing/2014/main" id="{DCE13D7D-331E-4D65-A64B-78F88BFE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01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0403" name="AutoShape 14">
              <a:extLst>
                <a:ext uri="{FF2B5EF4-FFF2-40B4-BE49-F238E27FC236}">
                  <a16:creationId xmlns:a16="http://schemas.microsoft.com/office/drawing/2014/main" id="{73484227-25E6-4E53-BB17-3A8CE0D2D41D}"/>
                </a:ext>
              </a:extLst>
            </p:cNvPr>
            <p:cNvCxnSpPr>
              <a:cxnSpLocks noChangeShapeType="1"/>
              <a:stCxn id="100401" idx="5"/>
              <a:endCxn id="100402" idx="1"/>
            </p:cNvCxnSpPr>
            <p:nvPr/>
          </p:nvCxnSpPr>
          <p:spPr bwMode="auto">
            <a:xfrm>
              <a:off x="1896" y="1817"/>
              <a:ext cx="118" cy="233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404" name="Oval 15">
              <a:extLst>
                <a:ext uri="{FF2B5EF4-FFF2-40B4-BE49-F238E27FC236}">
                  <a16:creationId xmlns:a16="http://schemas.microsoft.com/office/drawing/2014/main" id="{621D2891-9484-46F6-9428-3A2A61EA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47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0405" name="AutoShape 16">
              <a:extLst>
                <a:ext uri="{FF2B5EF4-FFF2-40B4-BE49-F238E27FC236}">
                  <a16:creationId xmlns:a16="http://schemas.microsoft.com/office/drawing/2014/main" id="{13C84156-C754-46D0-8276-33E63AA7E301}"/>
                </a:ext>
              </a:extLst>
            </p:cNvPr>
            <p:cNvCxnSpPr>
              <a:cxnSpLocks noChangeShapeType="1"/>
              <a:stCxn id="100402" idx="5"/>
              <a:endCxn id="100404" idx="1"/>
            </p:cNvCxnSpPr>
            <p:nvPr/>
          </p:nvCxnSpPr>
          <p:spPr bwMode="auto">
            <a:xfrm>
              <a:off x="2168" y="2217"/>
              <a:ext cx="163" cy="295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406" name="Text Box 17">
              <a:extLst>
                <a:ext uri="{FF2B5EF4-FFF2-40B4-BE49-F238E27FC236}">
                  <a16:creationId xmlns:a16="http://schemas.microsoft.com/office/drawing/2014/main" id="{3D71A122-BC75-4E29-BCD3-2A2C6A7F2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1924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+1</a:t>
              </a: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BA4E9C48-F528-42DA-8E73-AA99FD17EB4E}"/>
              </a:ext>
            </a:extLst>
          </p:cNvPr>
          <p:cNvGrpSpPr>
            <a:grpSpLocks/>
          </p:cNvGrpSpPr>
          <p:nvPr/>
        </p:nvGrpSpPr>
        <p:grpSpPr bwMode="auto">
          <a:xfrm>
            <a:off x="7896226" y="2125664"/>
            <a:ext cx="1643063" cy="947737"/>
            <a:chOff x="4014" y="1797"/>
            <a:chExt cx="1035" cy="597"/>
          </a:xfrm>
        </p:grpSpPr>
        <p:sp>
          <p:nvSpPr>
            <p:cNvPr id="100395" name="Oval 19">
              <a:extLst>
                <a:ext uri="{FF2B5EF4-FFF2-40B4-BE49-F238E27FC236}">
                  <a16:creationId xmlns:a16="http://schemas.microsoft.com/office/drawing/2014/main" id="{4F92EDF7-AE36-44BD-8AD4-BA8BC97B0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15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0396" name="Oval 20">
              <a:extLst>
                <a:ext uri="{FF2B5EF4-FFF2-40B4-BE49-F238E27FC236}">
                  <a16:creationId xmlns:a16="http://schemas.microsoft.com/office/drawing/2014/main" id="{DA04D3C7-18F3-4C5A-8BCE-5518CB97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9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0397" name="AutoShape 21">
              <a:extLst>
                <a:ext uri="{FF2B5EF4-FFF2-40B4-BE49-F238E27FC236}">
                  <a16:creationId xmlns:a16="http://schemas.microsoft.com/office/drawing/2014/main" id="{75961C5C-3E7F-40D0-A2A2-F57A5B6C673F}"/>
                </a:ext>
              </a:extLst>
            </p:cNvPr>
            <p:cNvCxnSpPr>
              <a:cxnSpLocks noChangeShapeType="1"/>
              <a:stCxn id="100395" idx="7"/>
              <a:endCxn id="100396" idx="3"/>
            </p:cNvCxnSpPr>
            <p:nvPr/>
          </p:nvCxnSpPr>
          <p:spPr bwMode="auto">
            <a:xfrm flipV="1">
              <a:off x="4200" y="1998"/>
              <a:ext cx="24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98" name="Oval 22">
              <a:extLst>
                <a:ext uri="{FF2B5EF4-FFF2-40B4-BE49-F238E27FC236}">
                  <a16:creationId xmlns:a16="http://schemas.microsoft.com/office/drawing/2014/main" id="{419F963F-AF02-49CC-8174-896E57A1F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215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0399" name="AutoShape 23">
              <a:extLst>
                <a:ext uri="{FF2B5EF4-FFF2-40B4-BE49-F238E27FC236}">
                  <a16:creationId xmlns:a16="http://schemas.microsoft.com/office/drawing/2014/main" id="{E27068B5-D028-499C-B762-64BA85EDCA57}"/>
                </a:ext>
              </a:extLst>
            </p:cNvPr>
            <p:cNvCxnSpPr>
              <a:cxnSpLocks noChangeShapeType="1"/>
              <a:stCxn id="100396" idx="5"/>
              <a:endCxn id="100398" idx="1"/>
            </p:cNvCxnSpPr>
            <p:nvPr/>
          </p:nvCxnSpPr>
          <p:spPr bwMode="auto">
            <a:xfrm>
              <a:off x="4599" y="1998"/>
              <a:ext cx="264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F385EA38-FC0C-4664-9278-39FA1F01AAFA}"/>
              </a:ext>
            </a:extLst>
          </p:cNvPr>
          <p:cNvGrpSpPr>
            <a:grpSpLocks/>
          </p:cNvGrpSpPr>
          <p:nvPr/>
        </p:nvGrpSpPr>
        <p:grpSpPr bwMode="auto">
          <a:xfrm>
            <a:off x="2206626" y="3781425"/>
            <a:ext cx="1643063" cy="1595438"/>
            <a:chOff x="430" y="2840"/>
            <a:chExt cx="1035" cy="1005"/>
          </a:xfrm>
        </p:grpSpPr>
        <p:sp>
          <p:nvSpPr>
            <p:cNvPr id="100388" name="Oval 25">
              <a:extLst>
                <a:ext uri="{FF2B5EF4-FFF2-40B4-BE49-F238E27FC236}">
                  <a16:creationId xmlns:a16="http://schemas.microsoft.com/office/drawing/2014/main" id="{2E00BF41-C72D-490E-B78E-C4110C8F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319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0389" name="Oval 26">
              <a:extLst>
                <a:ext uri="{FF2B5EF4-FFF2-40B4-BE49-F238E27FC236}">
                  <a16:creationId xmlns:a16="http://schemas.microsoft.com/office/drawing/2014/main" id="{EF0B2B70-E765-4C04-9C17-0F43380E2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84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0390" name="AutoShape 27">
              <a:extLst>
                <a:ext uri="{FF2B5EF4-FFF2-40B4-BE49-F238E27FC236}">
                  <a16:creationId xmlns:a16="http://schemas.microsoft.com/office/drawing/2014/main" id="{12B7B0A5-F1F1-432B-AAC5-956926499F2F}"/>
                </a:ext>
              </a:extLst>
            </p:cNvPr>
            <p:cNvCxnSpPr>
              <a:cxnSpLocks noChangeShapeType="1"/>
              <a:stCxn id="100388" idx="7"/>
              <a:endCxn id="100389" idx="3"/>
            </p:cNvCxnSpPr>
            <p:nvPr/>
          </p:nvCxnSpPr>
          <p:spPr bwMode="auto">
            <a:xfrm flipV="1">
              <a:off x="616" y="3041"/>
              <a:ext cx="24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91" name="Oval 28">
              <a:extLst>
                <a:ext uri="{FF2B5EF4-FFF2-40B4-BE49-F238E27FC236}">
                  <a16:creationId xmlns:a16="http://schemas.microsoft.com/office/drawing/2014/main" id="{C98EA858-64F9-40AE-AA2E-DB67AD37E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20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0392" name="AutoShape 29">
              <a:extLst>
                <a:ext uri="{FF2B5EF4-FFF2-40B4-BE49-F238E27FC236}">
                  <a16:creationId xmlns:a16="http://schemas.microsoft.com/office/drawing/2014/main" id="{AFC7798E-F228-46C2-A9FE-4B18F9214B19}"/>
                </a:ext>
              </a:extLst>
            </p:cNvPr>
            <p:cNvCxnSpPr>
              <a:cxnSpLocks noChangeShapeType="1"/>
              <a:stCxn id="100389" idx="5"/>
              <a:endCxn id="100391" idx="1"/>
            </p:cNvCxnSpPr>
            <p:nvPr/>
          </p:nvCxnSpPr>
          <p:spPr bwMode="auto">
            <a:xfrm>
              <a:off x="1015" y="3041"/>
              <a:ext cx="264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93" name="Oval 30">
              <a:extLst>
                <a:ext uri="{FF2B5EF4-FFF2-40B4-BE49-F238E27FC236}">
                  <a16:creationId xmlns:a16="http://schemas.microsoft.com/office/drawing/2014/main" id="{DD2DB894-FF54-4EDA-9D6B-5E98706B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361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0394" name="AutoShape 31">
              <a:extLst>
                <a:ext uri="{FF2B5EF4-FFF2-40B4-BE49-F238E27FC236}">
                  <a16:creationId xmlns:a16="http://schemas.microsoft.com/office/drawing/2014/main" id="{E2403B7A-332F-4941-BF4A-78956DFDA434}"/>
                </a:ext>
              </a:extLst>
            </p:cNvPr>
            <p:cNvCxnSpPr>
              <a:cxnSpLocks noChangeShapeType="1"/>
              <a:stCxn id="100391" idx="3"/>
              <a:endCxn id="100393" idx="7"/>
            </p:cNvCxnSpPr>
            <p:nvPr/>
          </p:nvCxnSpPr>
          <p:spPr bwMode="auto">
            <a:xfrm flipH="1">
              <a:off x="1107" y="3403"/>
              <a:ext cx="172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id="{1583FC5E-FD0E-404C-8CAB-4D145CCD4C99}"/>
              </a:ext>
            </a:extLst>
          </p:cNvPr>
          <p:cNvGrpSpPr>
            <a:grpSpLocks/>
          </p:cNvGrpSpPr>
          <p:nvPr/>
        </p:nvGrpSpPr>
        <p:grpSpPr bwMode="auto">
          <a:xfrm>
            <a:off x="4367214" y="3638550"/>
            <a:ext cx="2160587" cy="1752600"/>
            <a:chOff x="1791" y="2750"/>
            <a:chExt cx="1361" cy="1104"/>
          </a:xfrm>
        </p:grpSpPr>
        <p:sp>
          <p:nvSpPr>
            <p:cNvPr id="100378" name="Oval 33">
              <a:extLst>
                <a:ext uri="{FF2B5EF4-FFF2-40B4-BE49-F238E27FC236}">
                  <a16:creationId xmlns:a16="http://schemas.microsoft.com/office/drawing/2014/main" id="{B96A4E18-5B61-4DCE-846D-A791028BE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20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0379" name="Oval 34">
              <a:extLst>
                <a:ext uri="{FF2B5EF4-FFF2-40B4-BE49-F238E27FC236}">
                  <a16:creationId xmlns:a16="http://schemas.microsoft.com/office/drawing/2014/main" id="{2610E27F-BB35-473D-BDED-6CEFA08EA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84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0380" name="AutoShape 35">
              <a:extLst>
                <a:ext uri="{FF2B5EF4-FFF2-40B4-BE49-F238E27FC236}">
                  <a16:creationId xmlns:a16="http://schemas.microsoft.com/office/drawing/2014/main" id="{568FF1CB-6A0E-41FC-B400-DC4E208E9BB9}"/>
                </a:ext>
              </a:extLst>
            </p:cNvPr>
            <p:cNvCxnSpPr>
              <a:cxnSpLocks noChangeShapeType="1"/>
              <a:stCxn id="100378" idx="7"/>
              <a:endCxn id="100379" idx="3"/>
            </p:cNvCxnSpPr>
            <p:nvPr/>
          </p:nvCxnSpPr>
          <p:spPr bwMode="auto">
            <a:xfrm flipV="1">
              <a:off x="1977" y="3048"/>
              <a:ext cx="24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81" name="Oval 36">
              <a:extLst>
                <a:ext uri="{FF2B5EF4-FFF2-40B4-BE49-F238E27FC236}">
                  <a16:creationId xmlns:a16="http://schemas.microsoft.com/office/drawing/2014/main" id="{659AC414-D824-4859-B7CC-7CC020235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20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0382" name="AutoShape 37">
              <a:extLst>
                <a:ext uri="{FF2B5EF4-FFF2-40B4-BE49-F238E27FC236}">
                  <a16:creationId xmlns:a16="http://schemas.microsoft.com/office/drawing/2014/main" id="{8E1579CA-25C4-4D0E-99EB-72AF9CCAA94A}"/>
                </a:ext>
              </a:extLst>
            </p:cNvPr>
            <p:cNvCxnSpPr>
              <a:cxnSpLocks noChangeShapeType="1"/>
              <a:stCxn id="100379" idx="5"/>
              <a:endCxn id="100381" idx="1"/>
            </p:cNvCxnSpPr>
            <p:nvPr/>
          </p:nvCxnSpPr>
          <p:spPr bwMode="auto">
            <a:xfrm>
              <a:off x="2376" y="3048"/>
              <a:ext cx="264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83" name="Oval 38">
              <a:extLst>
                <a:ext uri="{FF2B5EF4-FFF2-40B4-BE49-F238E27FC236}">
                  <a16:creationId xmlns:a16="http://schemas.microsoft.com/office/drawing/2014/main" id="{FCF3A6C8-D2F9-456C-B255-D3755FB1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361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0384" name="AutoShape 39">
              <a:extLst>
                <a:ext uri="{FF2B5EF4-FFF2-40B4-BE49-F238E27FC236}">
                  <a16:creationId xmlns:a16="http://schemas.microsoft.com/office/drawing/2014/main" id="{8FBECFAD-0F10-4F6E-919A-596B77814104}"/>
                </a:ext>
              </a:extLst>
            </p:cNvPr>
            <p:cNvCxnSpPr>
              <a:cxnSpLocks noChangeShapeType="1"/>
              <a:stCxn id="100381" idx="3"/>
              <a:endCxn id="100383" idx="7"/>
            </p:cNvCxnSpPr>
            <p:nvPr/>
          </p:nvCxnSpPr>
          <p:spPr bwMode="auto">
            <a:xfrm flipH="1">
              <a:off x="2468" y="3410"/>
              <a:ext cx="172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85" name="Oval 40">
              <a:extLst>
                <a:ext uri="{FF2B5EF4-FFF2-40B4-BE49-F238E27FC236}">
                  <a16:creationId xmlns:a16="http://schemas.microsoft.com/office/drawing/2014/main" id="{C800224F-6884-4B1A-9096-5B60C00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61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0386" name="AutoShape 41">
              <a:extLst>
                <a:ext uri="{FF2B5EF4-FFF2-40B4-BE49-F238E27FC236}">
                  <a16:creationId xmlns:a16="http://schemas.microsoft.com/office/drawing/2014/main" id="{D0C6A05D-F0A3-49D9-A1EE-CCDD5AA7BB81}"/>
                </a:ext>
              </a:extLst>
            </p:cNvPr>
            <p:cNvCxnSpPr>
              <a:cxnSpLocks noChangeShapeType="1"/>
              <a:stCxn id="100381" idx="5"/>
              <a:endCxn id="100385" idx="1"/>
            </p:cNvCxnSpPr>
            <p:nvPr/>
          </p:nvCxnSpPr>
          <p:spPr bwMode="auto">
            <a:xfrm>
              <a:off x="2794" y="3410"/>
              <a:ext cx="172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87" name="Text Box 42">
              <a:extLst>
                <a:ext uri="{FF2B5EF4-FFF2-40B4-BE49-F238E27FC236}">
                  <a16:creationId xmlns:a16="http://schemas.microsoft.com/office/drawing/2014/main" id="{50862DDF-DEC5-46B4-B580-B557BD46E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750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+1</a:t>
              </a:r>
            </a:p>
          </p:txBody>
        </p:sp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52C36D4D-7BEA-4E51-9F63-E9390226B916}"/>
              </a:ext>
            </a:extLst>
          </p:cNvPr>
          <p:cNvGrpSpPr>
            <a:grpSpLocks/>
          </p:cNvGrpSpPr>
          <p:nvPr/>
        </p:nvGrpSpPr>
        <p:grpSpPr bwMode="auto">
          <a:xfrm>
            <a:off x="7175500" y="3638551"/>
            <a:ext cx="2160588" cy="2327275"/>
            <a:chOff x="3560" y="2750"/>
            <a:chExt cx="1361" cy="1466"/>
          </a:xfrm>
        </p:grpSpPr>
        <p:sp>
          <p:nvSpPr>
            <p:cNvPr id="100365" name="Text Box 44">
              <a:extLst>
                <a:ext uri="{FF2B5EF4-FFF2-40B4-BE49-F238E27FC236}">
                  <a16:creationId xmlns:a16="http://schemas.microsoft.com/office/drawing/2014/main" id="{B2247E0A-9B43-4049-83A1-601DDA677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3058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00366" name="Oval 45">
              <a:extLst>
                <a:ext uri="{FF2B5EF4-FFF2-40B4-BE49-F238E27FC236}">
                  <a16:creationId xmlns:a16="http://schemas.microsoft.com/office/drawing/2014/main" id="{B69F994D-9B83-427B-A32A-B530A459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20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0367" name="Oval 46">
              <a:extLst>
                <a:ext uri="{FF2B5EF4-FFF2-40B4-BE49-F238E27FC236}">
                  <a16:creationId xmlns:a16="http://schemas.microsoft.com/office/drawing/2014/main" id="{35DCF98E-BE29-425B-844A-4C2B0EA4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284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0368" name="AutoShape 47">
              <a:extLst>
                <a:ext uri="{FF2B5EF4-FFF2-40B4-BE49-F238E27FC236}">
                  <a16:creationId xmlns:a16="http://schemas.microsoft.com/office/drawing/2014/main" id="{B3BD0A11-740C-4325-9256-767156D290D1}"/>
                </a:ext>
              </a:extLst>
            </p:cNvPr>
            <p:cNvCxnSpPr>
              <a:cxnSpLocks noChangeShapeType="1"/>
              <a:stCxn id="100366" idx="7"/>
              <a:endCxn id="100367" idx="3"/>
            </p:cNvCxnSpPr>
            <p:nvPr/>
          </p:nvCxnSpPr>
          <p:spPr bwMode="auto">
            <a:xfrm flipV="1">
              <a:off x="3746" y="3048"/>
              <a:ext cx="24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69" name="Oval 48">
              <a:extLst>
                <a:ext uri="{FF2B5EF4-FFF2-40B4-BE49-F238E27FC236}">
                  <a16:creationId xmlns:a16="http://schemas.microsoft.com/office/drawing/2014/main" id="{191D8C23-C555-4874-BCA9-B7F41BA4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20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0370" name="AutoShape 49">
              <a:extLst>
                <a:ext uri="{FF2B5EF4-FFF2-40B4-BE49-F238E27FC236}">
                  <a16:creationId xmlns:a16="http://schemas.microsoft.com/office/drawing/2014/main" id="{ADFDCE9E-6B54-436D-A764-E37254E42888}"/>
                </a:ext>
              </a:extLst>
            </p:cNvPr>
            <p:cNvCxnSpPr>
              <a:cxnSpLocks noChangeShapeType="1"/>
              <a:stCxn id="100367" idx="5"/>
              <a:endCxn id="100369" idx="1"/>
            </p:cNvCxnSpPr>
            <p:nvPr/>
          </p:nvCxnSpPr>
          <p:spPr bwMode="auto">
            <a:xfrm>
              <a:off x="4145" y="3048"/>
              <a:ext cx="264" cy="195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1" name="Oval 50">
              <a:extLst>
                <a:ext uri="{FF2B5EF4-FFF2-40B4-BE49-F238E27FC236}">
                  <a16:creationId xmlns:a16="http://schemas.microsoft.com/office/drawing/2014/main" id="{237B77CE-3101-428A-8D97-FA6EE5B66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361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0372" name="AutoShape 51">
              <a:extLst>
                <a:ext uri="{FF2B5EF4-FFF2-40B4-BE49-F238E27FC236}">
                  <a16:creationId xmlns:a16="http://schemas.microsoft.com/office/drawing/2014/main" id="{AC29CED3-5ED9-4809-8D74-3686B9463B6C}"/>
                </a:ext>
              </a:extLst>
            </p:cNvPr>
            <p:cNvCxnSpPr>
              <a:cxnSpLocks noChangeShapeType="1"/>
              <a:stCxn id="100369" idx="3"/>
              <a:endCxn id="100371" idx="7"/>
            </p:cNvCxnSpPr>
            <p:nvPr/>
          </p:nvCxnSpPr>
          <p:spPr bwMode="auto">
            <a:xfrm flipH="1">
              <a:off x="4237" y="3410"/>
              <a:ext cx="172" cy="241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3" name="Oval 52">
              <a:extLst>
                <a:ext uri="{FF2B5EF4-FFF2-40B4-BE49-F238E27FC236}">
                  <a16:creationId xmlns:a16="http://schemas.microsoft.com/office/drawing/2014/main" id="{F2778648-2E81-4330-8F82-97E87F2A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61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0374" name="AutoShape 53">
              <a:extLst>
                <a:ext uri="{FF2B5EF4-FFF2-40B4-BE49-F238E27FC236}">
                  <a16:creationId xmlns:a16="http://schemas.microsoft.com/office/drawing/2014/main" id="{68DA5558-45F2-4022-AC5C-5052498A7E5D}"/>
                </a:ext>
              </a:extLst>
            </p:cNvPr>
            <p:cNvCxnSpPr>
              <a:cxnSpLocks noChangeShapeType="1"/>
              <a:stCxn id="100369" idx="5"/>
              <a:endCxn id="100373" idx="1"/>
            </p:cNvCxnSpPr>
            <p:nvPr/>
          </p:nvCxnSpPr>
          <p:spPr bwMode="auto">
            <a:xfrm>
              <a:off x="4563" y="3410"/>
              <a:ext cx="172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5" name="Oval 54">
              <a:extLst>
                <a:ext uri="{FF2B5EF4-FFF2-40B4-BE49-F238E27FC236}">
                  <a16:creationId xmlns:a16="http://schemas.microsoft.com/office/drawing/2014/main" id="{A4737FDC-B8A3-49C4-9370-8995B2C1F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98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0376" name="AutoShape 55">
              <a:extLst>
                <a:ext uri="{FF2B5EF4-FFF2-40B4-BE49-F238E27FC236}">
                  <a16:creationId xmlns:a16="http://schemas.microsoft.com/office/drawing/2014/main" id="{20FDF0E0-2211-4EF6-9383-DD8AB5D935FC}"/>
                </a:ext>
              </a:extLst>
            </p:cNvPr>
            <p:cNvCxnSpPr>
              <a:cxnSpLocks noChangeShapeType="1"/>
              <a:stCxn id="100371" idx="3"/>
              <a:endCxn id="100375" idx="7"/>
            </p:cNvCxnSpPr>
            <p:nvPr/>
          </p:nvCxnSpPr>
          <p:spPr bwMode="auto">
            <a:xfrm flipH="1">
              <a:off x="3928" y="3818"/>
              <a:ext cx="155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7" name="Text Box 56">
              <a:extLst>
                <a:ext uri="{FF2B5EF4-FFF2-40B4-BE49-F238E27FC236}">
                  <a16:creationId xmlns:a16="http://schemas.microsoft.com/office/drawing/2014/main" id="{189F1D2C-5FF5-4EB9-9883-9AA346671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2750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+2</a:t>
              </a:r>
            </a:p>
          </p:txBody>
        </p:sp>
      </p:grpSp>
      <p:sp>
        <p:nvSpPr>
          <p:cNvPr id="759865" name="AutoShape 57">
            <a:extLst>
              <a:ext uri="{FF2B5EF4-FFF2-40B4-BE49-F238E27FC236}">
                <a16:creationId xmlns:a16="http://schemas.microsoft.com/office/drawing/2014/main" id="{E7A44670-0A29-4096-823F-D57B46C9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063" y="4245284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95 h 21600"/>
              <a:gd name="T4" fmla="*/ 28132000 w 21600"/>
              <a:gd name="T5" fmla="*/ 10153568 h 21600"/>
              <a:gd name="T6" fmla="*/ 37509334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DLR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5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/>
      <p:bldP spid="759813" grpId="0" animBg="1"/>
      <p:bldP spid="7598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>
            <a:extLst>
              <a:ext uri="{FF2B5EF4-FFF2-40B4-BE49-F238E27FC236}">
                <a16:creationId xmlns:a16="http://schemas.microsoft.com/office/drawing/2014/main" id="{718C4F84-DCE0-478C-A330-86F47A16944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EA57574-A786-483F-903E-F460166A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13" y="1143001"/>
            <a:ext cx="8343900" cy="760413"/>
          </a:xfrm>
        </p:spPr>
        <p:txBody>
          <a:bodyPr/>
          <a:lstStyle/>
          <a:p>
            <a:pPr eaLnBrk="1" hangingPunct="1"/>
            <a:r>
              <a:rPr lang="en-US" altLang="ko-KR"/>
              <a:t>5   6   9   8   10   7   4   1   3   2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8479FC-93B1-4551-BA9A-A385DAB7043A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1609726"/>
            <a:ext cx="2160588" cy="2327275"/>
            <a:chOff x="158" y="1381"/>
            <a:chExt cx="1361" cy="1466"/>
          </a:xfrm>
        </p:grpSpPr>
        <p:sp>
          <p:nvSpPr>
            <p:cNvPr id="102467" name="Text Box 5">
              <a:extLst>
                <a:ext uri="{FF2B5EF4-FFF2-40B4-BE49-F238E27FC236}">
                  <a16:creationId xmlns:a16="http://schemas.microsoft.com/office/drawing/2014/main" id="{96D3F627-94A4-43FE-93EC-BFD80BF12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1689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02468" name="Oval 6">
              <a:extLst>
                <a:ext uri="{FF2B5EF4-FFF2-40B4-BE49-F238E27FC236}">
                  <a16:creationId xmlns:a16="http://schemas.microsoft.com/office/drawing/2014/main" id="{01678A29-2A4D-4190-B659-7F7728C6A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83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2469" name="Oval 7">
              <a:extLst>
                <a:ext uri="{FF2B5EF4-FFF2-40B4-BE49-F238E27FC236}">
                  <a16:creationId xmlns:a16="http://schemas.microsoft.com/office/drawing/2014/main" id="{41167B63-3A70-4785-BB6C-BA1C5D90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147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2470" name="AutoShape 8">
              <a:extLst>
                <a:ext uri="{FF2B5EF4-FFF2-40B4-BE49-F238E27FC236}">
                  <a16:creationId xmlns:a16="http://schemas.microsoft.com/office/drawing/2014/main" id="{8C647E03-06C3-42DF-A037-2FECC7AA0296}"/>
                </a:ext>
              </a:extLst>
            </p:cNvPr>
            <p:cNvCxnSpPr>
              <a:cxnSpLocks noChangeShapeType="1"/>
              <a:stCxn id="102468" idx="7"/>
              <a:endCxn id="102469" idx="3"/>
            </p:cNvCxnSpPr>
            <p:nvPr/>
          </p:nvCxnSpPr>
          <p:spPr bwMode="auto">
            <a:xfrm flipV="1">
              <a:off x="344" y="1679"/>
              <a:ext cx="24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71" name="Oval 9">
              <a:extLst>
                <a:ext uri="{FF2B5EF4-FFF2-40B4-BE49-F238E27FC236}">
                  <a16:creationId xmlns:a16="http://schemas.microsoft.com/office/drawing/2014/main" id="{4C36AE4A-C4F0-4D65-AF01-2FA32E053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4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2472" name="AutoShape 10">
              <a:extLst>
                <a:ext uri="{FF2B5EF4-FFF2-40B4-BE49-F238E27FC236}">
                  <a16:creationId xmlns:a16="http://schemas.microsoft.com/office/drawing/2014/main" id="{9CA02F1B-AE50-4421-A144-AE445813D45B}"/>
                </a:ext>
              </a:extLst>
            </p:cNvPr>
            <p:cNvCxnSpPr>
              <a:cxnSpLocks noChangeShapeType="1"/>
              <a:stCxn id="102469" idx="5"/>
              <a:endCxn id="102471" idx="1"/>
            </p:cNvCxnSpPr>
            <p:nvPr/>
          </p:nvCxnSpPr>
          <p:spPr bwMode="auto">
            <a:xfrm>
              <a:off x="743" y="1679"/>
              <a:ext cx="264" cy="195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73" name="Oval 11">
              <a:extLst>
                <a:ext uri="{FF2B5EF4-FFF2-40B4-BE49-F238E27FC236}">
                  <a16:creationId xmlns:a16="http://schemas.microsoft.com/office/drawing/2014/main" id="{53EB9488-CF5C-42E8-8931-69C2FF7D8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24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2474" name="AutoShape 12">
              <a:extLst>
                <a:ext uri="{FF2B5EF4-FFF2-40B4-BE49-F238E27FC236}">
                  <a16:creationId xmlns:a16="http://schemas.microsoft.com/office/drawing/2014/main" id="{0D095C60-3B0B-4934-B19D-E6E679F3E612}"/>
                </a:ext>
              </a:extLst>
            </p:cNvPr>
            <p:cNvCxnSpPr>
              <a:cxnSpLocks noChangeShapeType="1"/>
              <a:stCxn id="102471" idx="3"/>
              <a:endCxn id="102473" idx="7"/>
            </p:cNvCxnSpPr>
            <p:nvPr/>
          </p:nvCxnSpPr>
          <p:spPr bwMode="auto">
            <a:xfrm flipH="1">
              <a:off x="835" y="2041"/>
              <a:ext cx="172" cy="241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75" name="Oval 13">
              <a:extLst>
                <a:ext uri="{FF2B5EF4-FFF2-40B4-BE49-F238E27FC236}">
                  <a16:creationId xmlns:a16="http://schemas.microsoft.com/office/drawing/2014/main" id="{55A94433-F102-4F82-817E-8077FE093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25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2476" name="AutoShape 14">
              <a:extLst>
                <a:ext uri="{FF2B5EF4-FFF2-40B4-BE49-F238E27FC236}">
                  <a16:creationId xmlns:a16="http://schemas.microsoft.com/office/drawing/2014/main" id="{B7CE8B4C-5CA6-424D-94D1-38B62B3227B8}"/>
                </a:ext>
              </a:extLst>
            </p:cNvPr>
            <p:cNvCxnSpPr>
              <a:cxnSpLocks noChangeShapeType="1"/>
              <a:stCxn id="102471" idx="5"/>
              <a:endCxn id="102475" idx="1"/>
            </p:cNvCxnSpPr>
            <p:nvPr/>
          </p:nvCxnSpPr>
          <p:spPr bwMode="auto">
            <a:xfrm>
              <a:off x="1161" y="2041"/>
              <a:ext cx="172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77" name="Oval 15">
              <a:extLst>
                <a:ext uri="{FF2B5EF4-FFF2-40B4-BE49-F238E27FC236}">
                  <a16:creationId xmlns:a16="http://schemas.microsoft.com/office/drawing/2014/main" id="{F6C05BF7-CDD9-46DC-A64C-EE540D11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61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2478" name="AutoShape 16">
              <a:extLst>
                <a:ext uri="{FF2B5EF4-FFF2-40B4-BE49-F238E27FC236}">
                  <a16:creationId xmlns:a16="http://schemas.microsoft.com/office/drawing/2014/main" id="{C784E141-059D-44F2-8187-895A44C5982A}"/>
                </a:ext>
              </a:extLst>
            </p:cNvPr>
            <p:cNvCxnSpPr>
              <a:cxnSpLocks noChangeShapeType="1"/>
              <a:stCxn id="102473" idx="3"/>
              <a:endCxn id="102477" idx="7"/>
            </p:cNvCxnSpPr>
            <p:nvPr/>
          </p:nvCxnSpPr>
          <p:spPr bwMode="auto">
            <a:xfrm flipH="1">
              <a:off x="526" y="2449"/>
              <a:ext cx="155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79" name="Text Box 17">
              <a:extLst>
                <a:ext uri="{FF2B5EF4-FFF2-40B4-BE49-F238E27FC236}">
                  <a16:creationId xmlns:a16="http://schemas.microsoft.com/office/drawing/2014/main" id="{FBB25E71-DA6B-4EBF-878C-863D7FF2D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1381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+2</a:t>
              </a:r>
            </a:p>
          </p:txBody>
        </p:sp>
      </p:grpSp>
      <p:sp>
        <p:nvSpPr>
          <p:cNvPr id="760850" name="AutoShape 18">
            <a:extLst>
              <a:ext uri="{FF2B5EF4-FFF2-40B4-BE49-F238E27FC236}">
                <a16:creationId xmlns:a16="http://schemas.microsoft.com/office/drawing/2014/main" id="{E8ABF420-95FA-4F11-9FAE-6F8744F63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2216459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73 h 21600"/>
              <a:gd name="T4" fmla="*/ 28132000 w 21600"/>
              <a:gd name="T5" fmla="*/ 10153546 h 21600"/>
              <a:gd name="T6" fmla="*/ 37509334 w 21600"/>
              <a:gd name="T7" fmla="*/ 507677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DLR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2068402-EE00-47C6-AFD2-24303C133AEC}"/>
              </a:ext>
            </a:extLst>
          </p:cNvPr>
          <p:cNvGrpSpPr>
            <a:grpSpLocks/>
          </p:cNvGrpSpPr>
          <p:nvPr/>
        </p:nvGrpSpPr>
        <p:grpSpPr bwMode="auto">
          <a:xfrm>
            <a:off x="4870451" y="1763714"/>
            <a:ext cx="2663825" cy="1658937"/>
            <a:chOff x="2108" y="1478"/>
            <a:chExt cx="1678" cy="1045"/>
          </a:xfrm>
        </p:grpSpPr>
        <p:sp>
          <p:nvSpPr>
            <p:cNvPr id="102456" name="Oval 20">
              <a:extLst>
                <a:ext uri="{FF2B5EF4-FFF2-40B4-BE49-F238E27FC236}">
                  <a16:creationId xmlns:a16="http://schemas.microsoft.com/office/drawing/2014/main" id="{0929ED0F-78D9-4F5A-A0C1-DD6C349DD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83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2457" name="Oval 21">
              <a:extLst>
                <a:ext uri="{FF2B5EF4-FFF2-40B4-BE49-F238E27FC236}">
                  <a16:creationId xmlns:a16="http://schemas.microsoft.com/office/drawing/2014/main" id="{65546B34-BB8B-441B-B407-7438D642C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147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2458" name="AutoShape 22">
              <a:extLst>
                <a:ext uri="{FF2B5EF4-FFF2-40B4-BE49-F238E27FC236}">
                  <a16:creationId xmlns:a16="http://schemas.microsoft.com/office/drawing/2014/main" id="{CB9D0D30-74E3-4BC8-A6E0-1801BF29DA6E}"/>
                </a:ext>
              </a:extLst>
            </p:cNvPr>
            <p:cNvCxnSpPr>
              <a:cxnSpLocks noChangeShapeType="1"/>
              <a:stCxn id="102456" idx="7"/>
              <a:endCxn id="102457" idx="3"/>
            </p:cNvCxnSpPr>
            <p:nvPr/>
          </p:nvCxnSpPr>
          <p:spPr bwMode="auto">
            <a:xfrm flipV="1">
              <a:off x="2611" y="1679"/>
              <a:ext cx="24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59" name="Oval 23">
              <a:extLst>
                <a:ext uri="{FF2B5EF4-FFF2-40B4-BE49-F238E27FC236}">
                  <a16:creationId xmlns:a16="http://schemas.microsoft.com/office/drawing/2014/main" id="{DA746C31-F3C3-4E3C-8919-82CDB7E2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184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2460" name="AutoShape 24">
              <a:extLst>
                <a:ext uri="{FF2B5EF4-FFF2-40B4-BE49-F238E27FC236}">
                  <a16:creationId xmlns:a16="http://schemas.microsoft.com/office/drawing/2014/main" id="{7F7729A1-1152-464F-AC7F-CAFC84A0B7D3}"/>
                </a:ext>
              </a:extLst>
            </p:cNvPr>
            <p:cNvCxnSpPr>
              <a:cxnSpLocks noChangeShapeType="1"/>
              <a:stCxn id="102457" idx="5"/>
              <a:endCxn id="102459" idx="1"/>
            </p:cNvCxnSpPr>
            <p:nvPr/>
          </p:nvCxnSpPr>
          <p:spPr bwMode="auto">
            <a:xfrm>
              <a:off x="3010" y="1679"/>
              <a:ext cx="264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61" name="Oval 25">
              <a:extLst>
                <a:ext uri="{FF2B5EF4-FFF2-40B4-BE49-F238E27FC236}">
                  <a16:creationId xmlns:a16="http://schemas.microsoft.com/office/drawing/2014/main" id="{D2166ACB-071F-41C4-9751-FCF41D7E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24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2462" name="AutoShape 26">
              <a:extLst>
                <a:ext uri="{FF2B5EF4-FFF2-40B4-BE49-F238E27FC236}">
                  <a16:creationId xmlns:a16="http://schemas.microsoft.com/office/drawing/2014/main" id="{E15FD505-9279-4E86-A7F2-6BB9A052DC4A}"/>
                </a:ext>
              </a:extLst>
            </p:cNvPr>
            <p:cNvCxnSpPr>
              <a:cxnSpLocks noChangeShapeType="1"/>
              <a:stCxn id="102456" idx="3"/>
              <a:endCxn id="102461" idx="7"/>
            </p:cNvCxnSpPr>
            <p:nvPr/>
          </p:nvCxnSpPr>
          <p:spPr bwMode="auto">
            <a:xfrm flipH="1">
              <a:off x="2294" y="2033"/>
              <a:ext cx="163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63" name="Oval 27">
              <a:extLst>
                <a:ext uri="{FF2B5EF4-FFF2-40B4-BE49-F238E27FC236}">
                  <a16:creationId xmlns:a16="http://schemas.microsoft.com/office/drawing/2014/main" id="{90FC088E-C14D-40E6-A9FC-D11649BF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25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2464" name="AutoShape 28">
              <a:extLst>
                <a:ext uri="{FF2B5EF4-FFF2-40B4-BE49-F238E27FC236}">
                  <a16:creationId xmlns:a16="http://schemas.microsoft.com/office/drawing/2014/main" id="{3568203D-583E-4E81-AB2F-8C251E2022FF}"/>
                </a:ext>
              </a:extLst>
            </p:cNvPr>
            <p:cNvCxnSpPr>
              <a:cxnSpLocks noChangeShapeType="1"/>
              <a:stCxn id="102459" idx="5"/>
              <a:endCxn id="102463" idx="1"/>
            </p:cNvCxnSpPr>
            <p:nvPr/>
          </p:nvCxnSpPr>
          <p:spPr bwMode="auto">
            <a:xfrm>
              <a:off x="3428" y="2041"/>
              <a:ext cx="172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65" name="Oval 29">
              <a:extLst>
                <a:ext uri="{FF2B5EF4-FFF2-40B4-BE49-F238E27FC236}">
                  <a16:creationId xmlns:a16="http://schemas.microsoft.com/office/drawing/2014/main" id="{6FF07F9F-1D97-47C5-8777-1E7BE0EE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28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2466" name="AutoShape 30">
              <a:extLst>
                <a:ext uri="{FF2B5EF4-FFF2-40B4-BE49-F238E27FC236}">
                  <a16:creationId xmlns:a16="http://schemas.microsoft.com/office/drawing/2014/main" id="{3566F35D-414E-42F4-A327-AD541C2395EA}"/>
                </a:ext>
              </a:extLst>
            </p:cNvPr>
            <p:cNvCxnSpPr>
              <a:cxnSpLocks noChangeShapeType="1"/>
              <a:stCxn id="102456" idx="5"/>
              <a:endCxn id="102465" idx="1"/>
            </p:cNvCxnSpPr>
            <p:nvPr/>
          </p:nvCxnSpPr>
          <p:spPr bwMode="auto">
            <a:xfrm>
              <a:off x="2611" y="2033"/>
              <a:ext cx="12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A72645CA-B9CA-43B8-9AA8-5DFE4E75116A}"/>
              </a:ext>
            </a:extLst>
          </p:cNvPr>
          <p:cNvGrpSpPr>
            <a:grpSpLocks/>
          </p:cNvGrpSpPr>
          <p:nvPr/>
        </p:nvGrpSpPr>
        <p:grpSpPr bwMode="auto">
          <a:xfrm>
            <a:off x="7477126" y="1754189"/>
            <a:ext cx="3082925" cy="2244725"/>
            <a:chOff x="3750" y="1472"/>
            <a:chExt cx="1942" cy="1414"/>
          </a:xfrm>
        </p:grpSpPr>
        <p:sp>
          <p:nvSpPr>
            <p:cNvPr id="102443" name="Oval 32">
              <a:extLst>
                <a:ext uri="{FF2B5EF4-FFF2-40B4-BE49-F238E27FC236}">
                  <a16:creationId xmlns:a16="http://schemas.microsoft.com/office/drawing/2014/main" id="{1253101A-011F-4D85-97F9-F91FD8436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82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2444" name="Oval 33">
              <a:extLst>
                <a:ext uri="{FF2B5EF4-FFF2-40B4-BE49-F238E27FC236}">
                  <a16:creationId xmlns:a16="http://schemas.microsoft.com/office/drawing/2014/main" id="{0A2DF854-5DD5-4B7F-9899-B3CEF699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47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2445" name="AutoShape 34">
              <a:extLst>
                <a:ext uri="{FF2B5EF4-FFF2-40B4-BE49-F238E27FC236}">
                  <a16:creationId xmlns:a16="http://schemas.microsoft.com/office/drawing/2014/main" id="{E81398A6-C1F3-4232-9F1D-422A564DD97E}"/>
                </a:ext>
              </a:extLst>
            </p:cNvPr>
            <p:cNvCxnSpPr>
              <a:cxnSpLocks noChangeShapeType="1"/>
              <a:stCxn id="102443" idx="7"/>
              <a:endCxn id="102444" idx="3"/>
            </p:cNvCxnSpPr>
            <p:nvPr/>
          </p:nvCxnSpPr>
          <p:spPr bwMode="auto">
            <a:xfrm flipV="1">
              <a:off x="4517" y="1673"/>
              <a:ext cx="24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46" name="Oval 35">
              <a:extLst>
                <a:ext uri="{FF2B5EF4-FFF2-40B4-BE49-F238E27FC236}">
                  <a16:creationId xmlns:a16="http://schemas.microsoft.com/office/drawing/2014/main" id="{5650455F-AD81-4CCE-B649-9297B545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83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2447" name="AutoShape 36">
              <a:extLst>
                <a:ext uri="{FF2B5EF4-FFF2-40B4-BE49-F238E27FC236}">
                  <a16:creationId xmlns:a16="http://schemas.microsoft.com/office/drawing/2014/main" id="{C8ADEFF9-5979-4BC4-988D-5830347C027A}"/>
                </a:ext>
              </a:extLst>
            </p:cNvPr>
            <p:cNvCxnSpPr>
              <a:cxnSpLocks noChangeShapeType="1"/>
              <a:stCxn id="102444" idx="5"/>
              <a:endCxn id="102446" idx="1"/>
            </p:cNvCxnSpPr>
            <p:nvPr/>
          </p:nvCxnSpPr>
          <p:spPr bwMode="auto">
            <a:xfrm>
              <a:off x="4916" y="1673"/>
              <a:ext cx="264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48" name="Oval 37">
              <a:extLst>
                <a:ext uri="{FF2B5EF4-FFF2-40B4-BE49-F238E27FC236}">
                  <a16:creationId xmlns:a16="http://schemas.microsoft.com/office/drawing/2014/main" id="{B5816101-BB08-40FE-ABB9-0C94DCC67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4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2449" name="AutoShape 38">
              <a:extLst>
                <a:ext uri="{FF2B5EF4-FFF2-40B4-BE49-F238E27FC236}">
                  <a16:creationId xmlns:a16="http://schemas.microsoft.com/office/drawing/2014/main" id="{8CCF3CD4-FB1E-4451-B610-55D4192C32C4}"/>
                </a:ext>
              </a:extLst>
            </p:cNvPr>
            <p:cNvCxnSpPr>
              <a:cxnSpLocks noChangeShapeType="1"/>
              <a:stCxn id="102443" idx="3"/>
              <a:endCxn id="102448" idx="7"/>
            </p:cNvCxnSpPr>
            <p:nvPr/>
          </p:nvCxnSpPr>
          <p:spPr bwMode="auto">
            <a:xfrm flipH="1">
              <a:off x="4200" y="2027"/>
              <a:ext cx="163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50" name="Oval 39">
              <a:extLst>
                <a:ext uri="{FF2B5EF4-FFF2-40B4-BE49-F238E27FC236}">
                  <a16:creationId xmlns:a16="http://schemas.microsoft.com/office/drawing/2014/main" id="{A944A978-D9B4-4C16-8BA9-ED46115FB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" y="224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2451" name="AutoShape 40">
              <a:extLst>
                <a:ext uri="{FF2B5EF4-FFF2-40B4-BE49-F238E27FC236}">
                  <a16:creationId xmlns:a16="http://schemas.microsoft.com/office/drawing/2014/main" id="{61F15E40-7C0B-45D8-9D2A-C264842D1B28}"/>
                </a:ext>
              </a:extLst>
            </p:cNvPr>
            <p:cNvCxnSpPr>
              <a:cxnSpLocks noChangeShapeType="1"/>
              <a:stCxn id="102446" idx="5"/>
              <a:endCxn id="102450" idx="1"/>
            </p:cNvCxnSpPr>
            <p:nvPr/>
          </p:nvCxnSpPr>
          <p:spPr bwMode="auto">
            <a:xfrm>
              <a:off x="5334" y="2035"/>
              <a:ext cx="172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52" name="Oval 41">
              <a:extLst>
                <a:ext uri="{FF2B5EF4-FFF2-40B4-BE49-F238E27FC236}">
                  <a16:creationId xmlns:a16="http://schemas.microsoft.com/office/drawing/2014/main" id="{B35B432F-D089-4250-8D1C-BFA725B86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28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2453" name="AutoShape 42">
              <a:extLst>
                <a:ext uri="{FF2B5EF4-FFF2-40B4-BE49-F238E27FC236}">
                  <a16:creationId xmlns:a16="http://schemas.microsoft.com/office/drawing/2014/main" id="{05416391-C164-4A13-8F75-E49653050481}"/>
                </a:ext>
              </a:extLst>
            </p:cNvPr>
            <p:cNvCxnSpPr>
              <a:cxnSpLocks noChangeShapeType="1"/>
              <a:stCxn id="102443" idx="5"/>
              <a:endCxn id="102452" idx="1"/>
            </p:cNvCxnSpPr>
            <p:nvPr/>
          </p:nvCxnSpPr>
          <p:spPr bwMode="auto">
            <a:xfrm>
              <a:off x="4517" y="2027"/>
              <a:ext cx="12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54" name="Oval 43">
              <a:extLst>
                <a:ext uri="{FF2B5EF4-FFF2-40B4-BE49-F238E27FC236}">
                  <a16:creationId xmlns:a16="http://schemas.microsoft.com/office/drawing/2014/main" id="{D17B2AC8-82DC-4A1B-8279-F56E81AB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5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cxnSp>
          <p:nvCxnSpPr>
            <p:cNvPr id="102455" name="AutoShape 44">
              <a:extLst>
                <a:ext uri="{FF2B5EF4-FFF2-40B4-BE49-F238E27FC236}">
                  <a16:creationId xmlns:a16="http://schemas.microsoft.com/office/drawing/2014/main" id="{CE36C641-DFB8-421C-BBE2-C504EB04CA2A}"/>
                </a:ext>
              </a:extLst>
            </p:cNvPr>
            <p:cNvCxnSpPr>
              <a:cxnSpLocks noChangeShapeType="1"/>
              <a:stCxn id="102448" idx="3"/>
              <a:endCxn id="102454" idx="7"/>
            </p:cNvCxnSpPr>
            <p:nvPr/>
          </p:nvCxnSpPr>
          <p:spPr bwMode="auto">
            <a:xfrm flipH="1">
              <a:off x="3936" y="2443"/>
              <a:ext cx="110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CE331810-43E9-4845-A8EF-D0712BA4557D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3816350"/>
            <a:ext cx="3455987" cy="2343150"/>
            <a:chOff x="385" y="2771"/>
            <a:chExt cx="2177" cy="1476"/>
          </a:xfrm>
        </p:grpSpPr>
        <p:sp>
          <p:nvSpPr>
            <p:cNvPr id="102426" name="Oval 46">
              <a:extLst>
                <a:ext uri="{FF2B5EF4-FFF2-40B4-BE49-F238E27FC236}">
                  <a16:creationId xmlns:a16="http://schemas.microsoft.com/office/drawing/2014/main" id="{8257FB80-537F-4CD1-ABAC-5B109CF0B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05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2427" name="Oval 47">
              <a:extLst>
                <a:ext uri="{FF2B5EF4-FFF2-40B4-BE49-F238E27FC236}">
                  <a16:creationId xmlns:a16="http://schemas.microsoft.com/office/drawing/2014/main" id="{07FF22EE-3FB6-47D0-9350-4479D4223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77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2428" name="AutoShape 48">
              <a:extLst>
                <a:ext uri="{FF2B5EF4-FFF2-40B4-BE49-F238E27FC236}">
                  <a16:creationId xmlns:a16="http://schemas.microsoft.com/office/drawing/2014/main" id="{491D298F-19E5-47F4-B6D2-584B7DBB960E}"/>
                </a:ext>
              </a:extLst>
            </p:cNvPr>
            <p:cNvCxnSpPr>
              <a:cxnSpLocks noChangeShapeType="1"/>
              <a:stCxn id="102426" idx="7"/>
              <a:endCxn id="102427" idx="3"/>
            </p:cNvCxnSpPr>
            <p:nvPr/>
          </p:nvCxnSpPr>
          <p:spPr bwMode="auto">
            <a:xfrm flipV="1">
              <a:off x="1478" y="2972"/>
              <a:ext cx="192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29" name="Oval 49">
              <a:extLst>
                <a:ext uri="{FF2B5EF4-FFF2-40B4-BE49-F238E27FC236}">
                  <a16:creationId xmlns:a16="http://schemas.microsoft.com/office/drawing/2014/main" id="{FCC25E57-DDBF-46E4-9BA7-4B4576AEE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05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2430" name="AutoShape 50">
              <a:extLst>
                <a:ext uri="{FF2B5EF4-FFF2-40B4-BE49-F238E27FC236}">
                  <a16:creationId xmlns:a16="http://schemas.microsoft.com/office/drawing/2014/main" id="{ECBD8A7B-6E78-42B0-B701-DCFFCAAA0386}"/>
                </a:ext>
              </a:extLst>
            </p:cNvPr>
            <p:cNvCxnSpPr>
              <a:cxnSpLocks noChangeShapeType="1"/>
              <a:stCxn id="102427" idx="5"/>
              <a:endCxn id="102429" idx="1"/>
            </p:cNvCxnSpPr>
            <p:nvPr/>
          </p:nvCxnSpPr>
          <p:spPr bwMode="auto">
            <a:xfrm>
              <a:off x="1824" y="2972"/>
              <a:ext cx="226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31" name="Oval 51">
              <a:extLst>
                <a:ext uri="{FF2B5EF4-FFF2-40B4-BE49-F238E27FC236}">
                  <a16:creationId xmlns:a16="http://schemas.microsoft.com/office/drawing/2014/main" id="{42BAAB87-D626-44DB-B960-56F80877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37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2432" name="AutoShape 52">
              <a:extLst>
                <a:ext uri="{FF2B5EF4-FFF2-40B4-BE49-F238E27FC236}">
                  <a16:creationId xmlns:a16="http://schemas.microsoft.com/office/drawing/2014/main" id="{5F3C8B51-D76C-4022-8AF6-42EF26A0A1B7}"/>
                </a:ext>
              </a:extLst>
            </p:cNvPr>
            <p:cNvCxnSpPr>
              <a:cxnSpLocks noChangeShapeType="1"/>
              <a:stCxn id="102426" idx="3"/>
              <a:endCxn id="102431" idx="7"/>
            </p:cNvCxnSpPr>
            <p:nvPr/>
          </p:nvCxnSpPr>
          <p:spPr bwMode="auto">
            <a:xfrm flipH="1">
              <a:off x="1161" y="3252"/>
              <a:ext cx="163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33" name="Oval 53">
              <a:extLst>
                <a:ext uri="{FF2B5EF4-FFF2-40B4-BE49-F238E27FC236}">
                  <a16:creationId xmlns:a16="http://schemas.microsoft.com/office/drawing/2014/main" id="{45C79CCF-B9DE-49F4-930B-678C4BF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340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2434" name="AutoShape 54">
              <a:extLst>
                <a:ext uri="{FF2B5EF4-FFF2-40B4-BE49-F238E27FC236}">
                  <a16:creationId xmlns:a16="http://schemas.microsoft.com/office/drawing/2014/main" id="{1A2C6E81-E727-4232-92EE-44885D9968C0}"/>
                </a:ext>
              </a:extLst>
            </p:cNvPr>
            <p:cNvCxnSpPr>
              <a:cxnSpLocks noChangeShapeType="1"/>
              <a:stCxn id="102429" idx="5"/>
              <a:endCxn id="102433" idx="1"/>
            </p:cNvCxnSpPr>
            <p:nvPr/>
          </p:nvCxnSpPr>
          <p:spPr bwMode="auto">
            <a:xfrm>
              <a:off x="2204" y="3260"/>
              <a:ext cx="17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35" name="Oval 55">
              <a:extLst>
                <a:ext uri="{FF2B5EF4-FFF2-40B4-BE49-F238E27FC236}">
                  <a16:creationId xmlns:a16="http://schemas.microsoft.com/office/drawing/2014/main" id="{FF8C8405-02BB-49A1-ACB3-8CC429DB9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338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2436" name="AutoShape 56">
              <a:extLst>
                <a:ext uri="{FF2B5EF4-FFF2-40B4-BE49-F238E27FC236}">
                  <a16:creationId xmlns:a16="http://schemas.microsoft.com/office/drawing/2014/main" id="{78827C1C-38B3-4020-9520-BFB9663DA935}"/>
                </a:ext>
              </a:extLst>
            </p:cNvPr>
            <p:cNvCxnSpPr>
              <a:cxnSpLocks noChangeShapeType="1"/>
              <a:stCxn id="102426" idx="5"/>
              <a:endCxn id="102435" idx="1"/>
            </p:cNvCxnSpPr>
            <p:nvPr/>
          </p:nvCxnSpPr>
          <p:spPr bwMode="auto">
            <a:xfrm>
              <a:off x="1478" y="3252"/>
              <a:ext cx="127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37" name="Oval 57">
              <a:extLst>
                <a:ext uri="{FF2B5EF4-FFF2-40B4-BE49-F238E27FC236}">
                  <a16:creationId xmlns:a16="http://schemas.microsoft.com/office/drawing/2014/main" id="{0E07E542-9573-47B3-8CA4-8E49EC8F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70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cxnSp>
          <p:nvCxnSpPr>
            <p:cNvPr id="102438" name="AutoShape 58">
              <a:extLst>
                <a:ext uri="{FF2B5EF4-FFF2-40B4-BE49-F238E27FC236}">
                  <a16:creationId xmlns:a16="http://schemas.microsoft.com/office/drawing/2014/main" id="{6D297265-40B1-4926-AB4F-4173C9DD99B8}"/>
                </a:ext>
              </a:extLst>
            </p:cNvPr>
            <p:cNvCxnSpPr>
              <a:cxnSpLocks noChangeShapeType="1"/>
              <a:stCxn id="102431" idx="3"/>
              <a:endCxn id="102437" idx="7"/>
            </p:cNvCxnSpPr>
            <p:nvPr/>
          </p:nvCxnSpPr>
          <p:spPr bwMode="auto">
            <a:xfrm flipH="1">
              <a:off x="860" y="3577"/>
              <a:ext cx="147" cy="159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39" name="Oval 59">
              <a:extLst>
                <a:ext uri="{FF2B5EF4-FFF2-40B4-BE49-F238E27FC236}">
                  <a16:creationId xmlns:a16="http://schemas.microsoft.com/office/drawing/2014/main" id="{077DB13D-99CF-4BC6-857D-830160FFA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" y="401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cxnSp>
          <p:nvCxnSpPr>
            <p:cNvPr id="102440" name="AutoShape 60">
              <a:extLst>
                <a:ext uri="{FF2B5EF4-FFF2-40B4-BE49-F238E27FC236}">
                  <a16:creationId xmlns:a16="http://schemas.microsoft.com/office/drawing/2014/main" id="{F716C2A3-48A8-4887-BED6-F753B6B97D49}"/>
                </a:ext>
              </a:extLst>
            </p:cNvPr>
            <p:cNvCxnSpPr>
              <a:cxnSpLocks noChangeShapeType="1"/>
              <a:stCxn id="102437" idx="3"/>
              <a:endCxn id="102439" idx="7"/>
            </p:cNvCxnSpPr>
            <p:nvPr/>
          </p:nvCxnSpPr>
          <p:spPr bwMode="auto">
            <a:xfrm flipH="1">
              <a:off x="588" y="3903"/>
              <a:ext cx="118" cy="143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41" name="Text Box 61">
              <a:extLst>
                <a:ext uri="{FF2B5EF4-FFF2-40B4-BE49-F238E27FC236}">
                  <a16:creationId xmlns:a16="http://schemas.microsoft.com/office/drawing/2014/main" id="{274FEC85-A778-4545-9DE1-212E8EDA3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3103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-2</a:t>
              </a:r>
            </a:p>
          </p:txBody>
        </p:sp>
        <p:sp>
          <p:nvSpPr>
            <p:cNvPr id="102442" name="Text Box 62">
              <a:extLst>
                <a:ext uri="{FF2B5EF4-FFF2-40B4-BE49-F238E27FC236}">
                  <a16:creationId xmlns:a16="http://schemas.microsoft.com/office/drawing/2014/main" id="{5F64202A-CC1E-4F64-884B-DBC4DE481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466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</p:grpSp>
      <p:sp>
        <p:nvSpPr>
          <p:cNvPr id="760895" name="AutoShape 63">
            <a:extLst>
              <a:ext uri="{FF2B5EF4-FFF2-40B4-BE49-F238E27FC236}">
                <a16:creationId xmlns:a16="http://schemas.microsoft.com/office/drawing/2014/main" id="{E5C14C91-9ADC-4BEB-A4CA-35685F56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424672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84 h 21600"/>
              <a:gd name="T4" fmla="*/ 28132000 w 21600"/>
              <a:gd name="T5" fmla="*/ 10153546 h 21600"/>
              <a:gd name="T6" fmla="*/ 37509334 w 21600"/>
              <a:gd name="T7" fmla="*/ 507678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SRR</a:t>
            </a:r>
          </a:p>
        </p:txBody>
      </p:sp>
      <p:grpSp>
        <p:nvGrpSpPr>
          <p:cNvPr id="6" name="Group 64">
            <a:extLst>
              <a:ext uri="{FF2B5EF4-FFF2-40B4-BE49-F238E27FC236}">
                <a16:creationId xmlns:a16="http://schemas.microsoft.com/office/drawing/2014/main" id="{61673E22-BE98-4219-8CCE-6F6EE89EA010}"/>
              </a:ext>
            </a:extLst>
          </p:cNvPr>
          <p:cNvGrpSpPr>
            <a:grpSpLocks/>
          </p:cNvGrpSpPr>
          <p:nvPr/>
        </p:nvGrpSpPr>
        <p:grpSpPr bwMode="auto">
          <a:xfrm>
            <a:off x="7275513" y="3816351"/>
            <a:ext cx="2997200" cy="1851025"/>
            <a:chOff x="3623" y="2771"/>
            <a:chExt cx="1888" cy="1166"/>
          </a:xfrm>
        </p:grpSpPr>
        <p:sp>
          <p:nvSpPr>
            <p:cNvPr id="102411" name="Oval 65">
              <a:extLst>
                <a:ext uri="{FF2B5EF4-FFF2-40B4-BE49-F238E27FC236}">
                  <a16:creationId xmlns:a16="http://schemas.microsoft.com/office/drawing/2014/main" id="{1A377DC4-7DB5-478A-8353-1910F87F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05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2412" name="Oval 66">
              <a:extLst>
                <a:ext uri="{FF2B5EF4-FFF2-40B4-BE49-F238E27FC236}">
                  <a16:creationId xmlns:a16="http://schemas.microsoft.com/office/drawing/2014/main" id="{21AD60A3-B5E1-41D5-BD8D-4A05CD02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277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2413" name="AutoShape 67">
              <a:extLst>
                <a:ext uri="{FF2B5EF4-FFF2-40B4-BE49-F238E27FC236}">
                  <a16:creationId xmlns:a16="http://schemas.microsoft.com/office/drawing/2014/main" id="{64DF8EA5-BFF6-4126-BF14-7A279B45DFE1}"/>
                </a:ext>
              </a:extLst>
            </p:cNvPr>
            <p:cNvCxnSpPr>
              <a:cxnSpLocks noChangeShapeType="1"/>
              <a:stCxn id="102411" idx="7"/>
              <a:endCxn id="102412" idx="3"/>
            </p:cNvCxnSpPr>
            <p:nvPr/>
          </p:nvCxnSpPr>
          <p:spPr bwMode="auto">
            <a:xfrm flipV="1">
              <a:off x="4427" y="2972"/>
              <a:ext cx="192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14" name="Oval 68">
              <a:extLst>
                <a:ext uri="{FF2B5EF4-FFF2-40B4-BE49-F238E27FC236}">
                  <a16:creationId xmlns:a16="http://schemas.microsoft.com/office/drawing/2014/main" id="{1AD28B67-68E6-46C9-AA2F-27715309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05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2415" name="AutoShape 69">
              <a:extLst>
                <a:ext uri="{FF2B5EF4-FFF2-40B4-BE49-F238E27FC236}">
                  <a16:creationId xmlns:a16="http://schemas.microsoft.com/office/drawing/2014/main" id="{F3863BA2-63B3-4714-9E1B-AD04705C4A6D}"/>
                </a:ext>
              </a:extLst>
            </p:cNvPr>
            <p:cNvCxnSpPr>
              <a:cxnSpLocks noChangeShapeType="1"/>
              <a:stCxn id="102412" idx="5"/>
              <a:endCxn id="102414" idx="1"/>
            </p:cNvCxnSpPr>
            <p:nvPr/>
          </p:nvCxnSpPr>
          <p:spPr bwMode="auto">
            <a:xfrm>
              <a:off x="4773" y="2972"/>
              <a:ext cx="226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16" name="Oval 70">
              <a:extLst>
                <a:ext uri="{FF2B5EF4-FFF2-40B4-BE49-F238E27FC236}">
                  <a16:creationId xmlns:a16="http://schemas.microsoft.com/office/drawing/2014/main" id="{2DFF386F-62E8-4451-97E4-7BDD3BF4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37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cxnSp>
          <p:nvCxnSpPr>
            <p:cNvPr id="102417" name="AutoShape 71">
              <a:extLst>
                <a:ext uri="{FF2B5EF4-FFF2-40B4-BE49-F238E27FC236}">
                  <a16:creationId xmlns:a16="http://schemas.microsoft.com/office/drawing/2014/main" id="{329A8178-96D4-41CE-9508-A19C444129C6}"/>
                </a:ext>
              </a:extLst>
            </p:cNvPr>
            <p:cNvCxnSpPr>
              <a:cxnSpLocks noChangeShapeType="1"/>
              <a:stCxn id="102411" idx="3"/>
              <a:endCxn id="102416" idx="7"/>
            </p:cNvCxnSpPr>
            <p:nvPr/>
          </p:nvCxnSpPr>
          <p:spPr bwMode="auto">
            <a:xfrm flipH="1">
              <a:off x="4110" y="3252"/>
              <a:ext cx="163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18" name="Oval 72">
              <a:extLst>
                <a:ext uri="{FF2B5EF4-FFF2-40B4-BE49-F238E27FC236}">
                  <a16:creationId xmlns:a16="http://schemas.microsoft.com/office/drawing/2014/main" id="{A63F94A0-6198-4029-A172-AEFAD2F7A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" y="340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2419" name="AutoShape 73">
              <a:extLst>
                <a:ext uri="{FF2B5EF4-FFF2-40B4-BE49-F238E27FC236}">
                  <a16:creationId xmlns:a16="http://schemas.microsoft.com/office/drawing/2014/main" id="{C2BA51EC-54CA-47C7-918E-1CC59319086A}"/>
                </a:ext>
              </a:extLst>
            </p:cNvPr>
            <p:cNvCxnSpPr>
              <a:cxnSpLocks noChangeShapeType="1"/>
              <a:stCxn id="102414" idx="5"/>
              <a:endCxn id="102418" idx="1"/>
            </p:cNvCxnSpPr>
            <p:nvPr/>
          </p:nvCxnSpPr>
          <p:spPr bwMode="auto">
            <a:xfrm>
              <a:off x="5153" y="3260"/>
              <a:ext cx="17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20" name="Oval 74">
              <a:extLst>
                <a:ext uri="{FF2B5EF4-FFF2-40B4-BE49-F238E27FC236}">
                  <a16:creationId xmlns:a16="http://schemas.microsoft.com/office/drawing/2014/main" id="{C864094F-E499-4775-BD9D-BD3DEE589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38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2421" name="AutoShape 75">
              <a:extLst>
                <a:ext uri="{FF2B5EF4-FFF2-40B4-BE49-F238E27FC236}">
                  <a16:creationId xmlns:a16="http://schemas.microsoft.com/office/drawing/2014/main" id="{15EBABDC-40AC-4848-A11E-ADD31129F0F0}"/>
                </a:ext>
              </a:extLst>
            </p:cNvPr>
            <p:cNvCxnSpPr>
              <a:cxnSpLocks noChangeShapeType="1"/>
              <a:stCxn id="102411" idx="5"/>
              <a:endCxn id="102420" idx="1"/>
            </p:cNvCxnSpPr>
            <p:nvPr/>
          </p:nvCxnSpPr>
          <p:spPr bwMode="auto">
            <a:xfrm>
              <a:off x="4427" y="3252"/>
              <a:ext cx="127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22" name="Oval 76">
              <a:extLst>
                <a:ext uri="{FF2B5EF4-FFF2-40B4-BE49-F238E27FC236}">
                  <a16:creationId xmlns:a16="http://schemas.microsoft.com/office/drawing/2014/main" id="{FA0A33A7-0091-4795-9C23-AB57D535E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70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cxnSp>
          <p:nvCxnSpPr>
            <p:cNvPr id="102423" name="AutoShape 77">
              <a:extLst>
                <a:ext uri="{FF2B5EF4-FFF2-40B4-BE49-F238E27FC236}">
                  <a16:creationId xmlns:a16="http://schemas.microsoft.com/office/drawing/2014/main" id="{645CB894-41A6-4FA8-B043-F10740160EAD}"/>
                </a:ext>
              </a:extLst>
            </p:cNvPr>
            <p:cNvCxnSpPr>
              <a:cxnSpLocks noChangeShapeType="1"/>
              <a:stCxn id="102416" idx="3"/>
              <a:endCxn id="102422" idx="7"/>
            </p:cNvCxnSpPr>
            <p:nvPr/>
          </p:nvCxnSpPr>
          <p:spPr bwMode="auto">
            <a:xfrm flipH="1">
              <a:off x="3809" y="3577"/>
              <a:ext cx="147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24" name="Oval 78">
              <a:extLst>
                <a:ext uri="{FF2B5EF4-FFF2-40B4-BE49-F238E27FC236}">
                  <a16:creationId xmlns:a16="http://schemas.microsoft.com/office/drawing/2014/main" id="{0B6CBA4F-4333-414A-8843-339B481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370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2425" name="AutoShape 79">
              <a:extLst>
                <a:ext uri="{FF2B5EF4-FFF2-40B4-BE49-F238E27FC236}">
                  <a16:creationId xmlns:a16="http://schemas.microsoft.com/office/drawing/2014/main" id="{C16EA8CB-9B54-454C-94B0-7E18F34FFAF7}"/>
                </a:ext>
              </a:extLst>
            </p:cNvPr>
            <p:cNvCxnSpPr>
              <a:cxnSpLocks noChangeShapeType="1"/>
              <a:stCxn id="102416" idx="5"/>
              <a:endCxn id="102424" idx="1"/>
            </p:cNvCxnSpPr>
            <p:nvPr/>
          </p:nvCxnSpPr>
          <p:spPr bwMode="auto">
            <a:xfrm>
              <a:off x="4110" y="3577"/>
              <a:ext cx="172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50" grpId="0" animBg="1"/>
      <p:bldP spid="76089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>
            <a:extLst>
              <a:ext uri="{FF2B5EF4-FFF2-40B4-BE49-F238E27FC236}">
                <a16:creationId xmlns:a16="http://schemas.microsoft.com/office/drawing/2014/main" id="{06020D6D-801E-4261-867B-A42B3CE3CA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2F6156A-A141-4677-8FBE-59183A89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13" y="1071563"/>
            <a:ext cx="8343900" cy="760412"/>
          </a:xfrm>
        </p:spPr>
        <p:txBody>
          <a:bodyPr/>
          <a:lstStyle/>
          <a:p>
            <a:pPr eaLnBrk="1" hangingPunct="1"/>
            <a:r>
              <a:rPr lang="en-US" altLang="ko-KR"/>
              <a:t>5   6   9   8   10   7   4   1   3   2</a:t>
            </a:r>
          </a:p>
        </p:txBody>
      </p:sp>
      <p:sp>
        <p:nvSpPr>
          <p:cNvPr id="761860" name="AutoShape 4">
            <a:extLst>
              <a:ext uri="{FF2B5EF4-FFF2-40B4-BE49-F238E27FC236}">
                <a16:creationId xmlns:a16="http://schemas.microsoft.com/office/drawing/2014/main" id="{18E43D3D-3FDE-4CE0-BE32-CC8C93CA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54584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95 h 21600"/>
              <a:gd name="T4" fmla="*/ 28132000 w 21600"/>
              <a:gd name="T5" fmla="*/ 10153568 h 21600"/>
              <a:gd name="T6" fmla="*/ 37509334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SRR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1B0A3D2-CBA6-4E10-B3D7-8BFD8578DF1B}"/>
              </a:ext>
            </a:extLst>
          </p:cNvPr>
          <p:cNvGrpSpPr>
            <a:grpSpLocks/>
          </p:cNvGrpSpPr>
          <p:nvPr/>
        </p:nvGrpSpPr>
        <p:grpSpPr bwMode="auto">
          <a:xfrm>
            <a:off x="7175501" y="1487489"/>
            <a:ext cx="2709863" cy="1851025"/>
            <a:chOff x="3515" y="1480"/>
            <a:chExt cx="1707" cy="1166"/>
          </a:xfrm>
        </p:grpSpPr>
        <p:sp>
          <p:nvSpPr>
            <p:cNvPr id="104517" name="Oval 6">
              <a:extLst>
                <a:ext uri="{FF2B5EF4-FFF2-40B4-BE49-F238E27FC236}">
                  <a16:creationId xmlns:a16="http://schemas.microsoft.com/office/drawing/2014/main" id="{27B466AC-CDB6-4FBC-804E-F54852FC8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76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4518" name="Oval 7">
              <a:extLst>
                <a:ext uri="{FF2B5EF4-FFF2-40B4-BE49-F238E27FC236}">
                  <a16:creationId xmlns:a16="http://schemas.microsoft.com/office/drawing/2014/main" id="{DC88D405-8BE5-4626-B065-C602CCDA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48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4519" name="AutoShape 8">
              <a:extLst>
                <a:ext uri="{FF2B5EF4-FFF2-40B4-BE49-F238E27FC236}">
                  <a16:creationId xmlns:a16="http://schemas.microsoft.com/office/drawing/2014/main" id="{CA49C529-67B4-45D0-BE15-2620FD660A7F}"/>
                </a:ext>
              </a:extLst>
            </p:cNvPr>
            <p:cNvCxnSpPr>
              <a:cxnSpLocks noChangeShapeType="1"/>
              <a:stCxn id="104517" idx="7"/>
              <a:endCxn id="104518" idx="3"/>
            </p:cNvCxnSpPr>
            <p:nvPr/>
          </p:nvCxnSpPr>
          <p:spPr bwMode="auto">
            <a:xfrm flipV="1">
              <a:off x="4138" y="1681"/>
              <a:ext cx="192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20" name="Oval 9">
              <a:extLst>
                <a:ext uri="{FF2B5EF4-FFF2-40B4-BE49-F238E27FC236}">
                  <a16:creationId xmlns:a16="http://schemas.microsoft.com/office/drawing/2014/main" id="{76D0981D-D784-4F47-B57B-990F9A18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176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4521" name="AutoShape 10">
              <a:extLst>
                <a:ext uri="{FF2B5EF4-FFF2-40B4-BE49-F238E27FC236}">
                  <a16:creationId xmlns:a16="http://schemas.microsoft.com/office/drawing/2014/main" id="{EDDFFAFA-6F45-4D4A-A012-5BBBD0077B6F}"/>
                </a:ext>
              </a:extLst>
            </p:cNvPr>
            <p:cNvCxnSpPr>
              <a:cxnSpLocks noChangeShapeType="1"/>
              <a:stCxn id="104518" idx="5"/>
              <a:endCxn id="104520" idx="1"/>
            </p:cNvCxnSpPr>
            <p:nvPr/>
          </p:nvCxnSpPr>
          <p:spPr bwMode="auto">
            <a:xfrm>
              <a:off x="4484" y="1681"/>
              <a:ext cx="226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22" name="Oval 11">
              <a:extLst>
                <a:ext uri="{FF2B5EF4-FFF2-40B4-BE49-F238E27FC236}">
                  <a16:creationId xmlns:a16="http://schemas.microsoft.com/office/drawing/2014/main" id="{1FE7C186-2DB4-4EDC-AEEA-9CFEF549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8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cxnSp>
          <p:nvCxnSpPr>
            <p:cNvPr id="104523" name="AutoShape 12">
              <a:extLst>
                <a:ext uri="{FF2B5EF4-FFF2-40B4-BE49-F238E27FC236}">
                  <a16:creationId xmlns:a16="http://schemas.microsoft.com/office/drawing/2014/main" id="{A1C89247-2ACF-4055-A447-44339C812265}"/>
                </a:ext>
              </a:extLst>
            </p:cNvPr>
            <p:cNvCxnSpPr>
              <a:cxnSpLocks noChangeShapeType="1"/>
              <a:stCxn id="104517" idx="3"/>
              <a:endCxn id="104522" idx="7"/>
            </p:cNvCxnSpPr>
            <p:nvPr/>
          </p:nvCxnSpPr>
          <p:spPr bwMode="auto">
            <a:xfrm flipH="1">
              <a:off x="3701" y="1961"/>
              <a:ext cx="283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24" name="Oval 13">
              <a:extLst>
                <a:ext uri="{FF2B5EF4-FFF2-40B4-BE49-F238E27FC236}">
                  <a16:creationId xmlns:a16="http://schemas.microsoft.com/office/drawing/2014/main" id="{E1D55337-0C3F-45D5-8208-7FE47435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211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4525" name="AutoShape 14">
              <a:extLst>
                <a:ext uri="{FF2B5EF4-FFF2-40B4-BE49-F238E27FC236}">
                  <a16:creationId xmlns:a16="http://schemas.microsoft.com/office/drawing/2014/main" id="{B6463B85-6F63-4FCD-AE3C-A302A01A2893}"/>
                </a:ext>
              </a:extLst>
            </p:cNvPr>
            <p:cNvCxnSpPr>
              <a:cxnSpLocks noChangeShapeType="1"/>
              <a:stCxn id="104520" idx="5"/>
              <a:endCxn id="104524" idx="1"/>
            </p:cNvCxnSpPr>
            <p:nvPr/>
          </p:nvCxnSpPr>
          <p:spPr bwMode="auto">
            <a:xfrm>
              <a:off x="4864" y="1969"/>
              <a:ext cx="17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26" name="Oval 15">
              <a:extLst>
                <a:ext uri="{FF2B5EF4-FFF2-40B4-BE49-F238E27FC236}">
                  <a16:creationId xmlns:a16="http://schemas.microsoft.com/office/drawing/2014/main" id="{B175EE62-2232-456A-A057-66559EE3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40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4527" name="AutoShape 16">
              <a:extLst>
                <a:ext uri="{FF2B5EF4-FFF2-40B4-BE49-F238E27FC236}">
                  <a16:creationId xmlns:a16="http://schemas.microsoft.com/office/drawing/2014/main" id="{B8D0B038-1749-4790-BD10-FCEBA0E4DF51}"/>
                </a:ext>
              </a:extLst>
            </p:cNvPr>
            <p:cNvCxnSpPr>
              <a:cxnSpLocks noChangeShapeType="1"/>
              <a:stCxn id="104528" idx="5"/>
              <a:endCxn id="104526" idx="1"/>
            </p:cNvCxnSpPr>
            <p:nvPr/>
          </p:nvCxnSpPr>
          <p:spPr bwMode="auto">
            <a:xfrm>
              <a:off x="4518" y="2280"/>
              <a:ext cx="118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28" name="Oval 17">
              <a:extLst>
                <a:ext uri="{FF2B5EF4-FFF2-40B4-BE49-F238E27FC236}">
                  <a16:creationId xmlns:a16="http://schemas.microsoft.com/office/drawing/2014/main" id="{670F10BE-0428-448A-AB87-B0A6FFB86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07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4529" name="AutoShape 18">
              <a:extLst>
                <a:ext uri="{FF2B5EF4-FFF2-40B4-BE49-F238E27FC236}">
                  <a16:creationId xmlns:a16="http://schemas.microsoft.com/office/drawing/2014/main" id="{21B15B71-19C2-484C-B8ED-167DC0DDA481}"/>
                </a:ext>
              </a:extLst>
            </p:cNvPr>
            <p:cNvCxnSpPr>
              <a:cxnSpLocks noChangeShapeType="1"/>
              <a:stCxn id="104517" idx="5"/>
              <a:endCxn id="104528" idx="1"/>
            </p:cNvCxnSpPr>
            <p:nvPr/>
          </p:nvCxnSpPr>
          <p:spPr bwMode="auto">
            <a:xfrm>
              <a:off x="4138" y="1961"/>
              <a:ext cx="226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30" name="Oval 19">
              <a:extLst>
                <a:ext uri="{FF2B5EF4-FFF2-40B4-BE49-F238E27FC236}">
                  <a16:creationId xmlns:a16="http://schemas.microsoft.com/office/drawing/2014/main" id="{5D476D10-7270-4A84-A59D-5CB4226C0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241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104531" name="AutoShape 20">
              <a:extLst>
                <a:ext uri="{FF2B5EF4-FFF2-40B4-BE49-F238E27FC236}">
                  <a16:creationId xmlns:a16="http://schemas.microsoft.com/office/drawing/2014/main" id="{65D2B862-A467-4700-9B4F-DD971018EDF0}"/>
                </a:ext>
              </a:extLst>
            </p:cNvPr>
            <p:cNvCxnSpPr>
              <a:cxnSpLocks noChangeShapeType="1"/>
              <a:stCxn id="104522" idx="5"/>
              <a:endCxn id="104530" idx="1"/>
            </p:cNvCxnSpPr>
            <p:nvPr/>
          </p:nvCxnSpPr>
          <p:spPr bwMode="auto">
            <a:xfrm>
              <a:off x="3701" y="2286"/>
              <a:ext cx="172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32" name="Oval 21">
              <a:extLst>
                <a:ext uri="{FF2B5EF4-FFF2-40B4-BE49-F238E27FC236}">
                  <a16:creationId xmlns:a16="http://schemas.microsoft.com/office/drawing/2014/main" id="{8CC27210-DEE4-40D9-BCCF-380AF3638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40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4533" name="AutoShape 22">
              <a:extLst>
                <a:ext uri="{FF2B5EF4-FFF2-40B4-BE49-F238E27FC236}">
                  <a16:creationId xmlns:a16="http://schemas.microsoft.com/office/drawing/2014/main" id="{E66BD945-FB96-4EEC-85CA-6A6F1B9DEAEE}"/>
                </a:ext>
              </a:extLst>
            </p:cNvPr>
            <p:cNvCxnSpPr>
              <a:cxnSpLocks noChangeShapeType="1"/>
              <a:stCxn id="104528" idx="3"/>
              <a:endCxn id="104532" idx="7"/>
            </p:cNvCxnSpPr>
            <p:nvPr/>
          </p:nvCxnSpPr>
          <p:spPr bwMode="auto">
            <a:xfrm flipH="1">
              <a:off x="4291" y="2280"/>
              <a:ext cx="7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1879" name="AutoShape 23">
            <a:extLst>
              <a:ext uri="{FF2B5EF4-FFF2-40B4-BE49-F238E27FC236}">
                <a16:creationId xmlns:a16="http://schemas.microsoft.com/office/drawing/2014/main" id="{4B9FF7EE-1417-440E-8DC7-BEC3A605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181784"/>
            <a:ext cx="900113" cy="550247"/>
          </a:xfrm>
          <a:custGeom>
            <a:avLst/>
            <a:gdLst>
              <a:gd name="T0" fmla="*/ 28132073 w 21600"/>
              <a:gd name="T1" fmla="*/ 0 h 21600"/>
              <a:gd name="T2" fmla="*/ 0 w 21600"/>
              <a:gd name="T3" fmla="*/ 5076795 h 21600"/>
              <a:gd name="T4" fmla="*/ 28132073 w 21600"/>
              <a:gd name="T5" fmla="*/ 10153568 h 21600"/>
              <a:gd name="T6" fmla="*/ 37509417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DLR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2092CDD0-B9D3-4ACA-85B2-C2C58D1E8F3B}"/>
              </a:ext>
            </a:extLst>
          </p:cNvPr>
          <p:cNvGrpSpPr>
            <a:grpSpLocks/>
          </p:cNvGrpSpPr>
          <p:nvPr/>
        </p:nvGrpSpPr>
        <p:grpSpPr bwMode="auto">
          <a:xfrm>
            <a:off x="6815138" y="3430589"/>
            <a:ext cx="3168650" cy="1851025"/>
            <a:chOff x="3288" y="2704"/>
            <a:chExt cx="1996" cy="1166"/>
          </a:xfrm>
        </p:grpSpPr>
        <p:sp>
          <p:nvSpPr>
            <p:cNvPr id="104498" name="Oval 25">
              <a:extLst>
                <a:ext uri="{FF2B5EF4-FFF2-40B4-BE49-F238E27FC236}">
                  <a16:creationId xmlns:a16="http://schemas.microsoft.com/office/drawing/2014/main" id="{52B81723-D03F-4CCE-B2D2-252132C25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98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4499" name="Oval 26">
              <a:extLst>
                <a:ext uri="{FF2B5EF4-FFF2-40B4-BE49-F238E27FC236}">
                  <a16:creationId xmlns:a16="http://schemas.microsoft.com/office/drawing/2014/main" id="{0384A65F-68AD-42F1-A1B2-31B98846B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70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4500" name="AutoShape 27">
              <a:extLst>
                <a:ext uri="{FF2B5EF4-FFF2-40B4-BE49-F238E27FC236}">
                  <a16:creationId xmlns:a16="http://schemas.microsoft.com/office/drawing/2014/main" id="{2708B2E3-EE24-4E07-831B-50A1ACC9382C}"/>
                </a:ext>
              </a:extLst>
            </p:cNvPr>
            <p:cNvCxnSpPr>
              <a:cxnSpLocks noChangeShapeType="1"/>
              <a:stCxn id="104498" idx="7"/>
              <a:endCxn id="104499" idx="3"/>
            </p:cNvCxnSpPr>
            <p:nvPr/>
          </p:nvCxnSpPr>
          <p:spPr bwMode="auto">
            <a:xfrm flipV="1">
              <a:off x="4200" y="2905"/>
              <a:ext cx="192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01" name="Oval 28">
              <a:extLst>
                <a:ext uri="{FF2B5EF4-FFF2-40B4-BE49-F238E27FC236}">
                  <a16:creationId xmlns:a16="http://schemas.microsoft.com/office/drawing/2014/main" id="{7156D43B-66B1-45A7-8EC0-33DC3820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99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4502" name="AutoShape 29">
              <a:extLst>
                <a:ext uri="{FF2B5EF4-FFF2-40B4-BE49-F238E27FC236}">
                  <a16:creationId xmlns:a16="http://schemas.microsoft.com/office/drawing/2014/main" id="{247BD819-8685-44AE-A656-CA0FF5B12528}"/>
                </a:ext>
              </a:extLst>
            </p:cNvPr>
            <p:cNvCxnSpPr>
              <a:cxnSpLocks noChangeShapeType="1"/>
              <a:stCxn id="104499" idx="5"/>
              <a:endCxn id="104501" idx="1"/>
            </p:cNvCxnSpPr>
            <p:nvPr/>
          </p:nvCxnSpPr>
          <p:spPr bwMode="auto">
            <a:xfrm>
              <a:off x="4546" y="2905"/>
              <a:ext cx="226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03" name="Oval 30">
              <a:extLst>
                <a:ext uri="{FF2B5EF4-FFF2-40B4-BE49-F238E27FC236}">
                  <a16:creationId xmlns:a16="http://schemas.microsoft.com/office/drawing/2014/main" id="{7BAEB1C4-F6A3-4498-8991-D6076B7AE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330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cxnSp>
          <p:nvCxnSpPr>
            <p:cNvPr id="104504" name="AutoShape 31">
              <a:extLst>
                <a:ext uri="{FF2B5EF4-FFF2-40B4-BE49-F238E27FC236}">
                  <a16:creationId xmlns:a16="http://schemas.microsoft.com/office/drawing/2014/main" id="{8B818B2E-0AEF-4CDA-820E-79512EEFADB7}"/>
                </a:ext>
              </a:extLst>
            </p:cNvPr>
            <p:cNvCxnSpPr>
              <a:cxnSpLocks noChangeShapeType="1"/>
              <a:stCxn id="104498" idx="3"/>
              <a:endCxn id="104503" idx="7"/>
            </p:cNvCxnSpPr>
            <p:nvPr/>
          </p:nvCxnSpPr>
          <p:spPr bwMode="auto">
            <a:xfrm flipH="1">
              <a:off x="3763" y="3185"/>
              <a:ext cx="283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05" name="Oval 32">
              <a:extLst>
                <a:ext uri="{FF2B5EF4-FFF2-40B4-BE49-F238E27FC236}">
                  <a16:creationId xmlns:a16="http://schemas.microsoft.com/office/drawing/2014/main" id="{469764D7-5710-41D2-9799-DF6532E8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333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4506" name="AutoShape 33">
              <a:extLst>
                <a:ext uri="{FF2B5EF4-FFF2-40B4-BE49-F238E27FC236}">
                  <a16:creationId xmlns:a16="http://schemas.microsoft.com/office/drawing/2014/main" id="{4F6B28E7-FAB2-415D-A928-0A645A24B42E}"/>
                </a:ext>
              </a:extLst>
            </p:cNvPr>
            <p:cNvCxnSpPr>
              <a:cxnSpLocks noChangeShapeType="1"/>
              <a:stCxn id="104501" idx="5"/>
              <a:endCxn id="104505" idx="1"/>
            </p:cNvCxnSpPr>
            <p:nvPr/>
          </p:nvCxnSpPr>
          <p:spPr bwMode="auto">
            <a:xfrm>
              <a:off x="4926" y="3193"/>
              <a:ext cx="17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07" name="Oval 34">
              <a:extLst>
                <a:ext uri="{FF2B5EF4-FFF2-40B4-BE49-F238E27FC236}">
                  <a16:creationId xmlns:a16="http://schemas.microsoft.com/office/drawing/2014/main" id="{2576EF34-D582-405C-8BA2-C18803F0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362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4508" name="AutoShape 35">
              <a:extLst>
                <a:ext uri="{FF2B5EF4-FFF2-40B4-BE49-F238E27FC236}">
                  <a16:creationId xmlns:a16="http://schemas.microsoft.com/office/drawing/2014/main" id="{4CB66589-BFAD-4092-8A7A-39CC87971FFB}"/>
                </a:ext>
              </a:extLst>
            </p:cNvPr>
            <p:cNvCxnSpPr>
              <a:cxnSpLocks noChangeShapeType="1"/>
              <a:stCxn id="104509" idx="5"/>
              <a:endCxn id="104507" idx="1"/>
            </p:cNvCxnSpPr>
            <p:nvPr/>
          </p:nvCxnSpPr>
          <p:spPr bwMode="auto">
            <a:xfrm>
              <a:off x="4580" y="3504"/>
              <a:ext cx="118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09" name="Oval 36">
              <a:extLst>
                <a:ext uri="{FF2B5EF4-FFF2-40B4-BE49-F238E27FC236}">
                  <a16:creationId xmlns:a16="http://schemas.microsoft.com/office/drawing/2014/main" id="{00155C03-52DE-4018-A7BA-81A48A92F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303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4510" name="AutoShape 37">
              <a:extLst>
                <a:ext uri="{FF2B5EF4-FFF2-40B4-BE49-F238E27FC236}">
                  <a16:creationId xmlns:a16="http://schemas.microsoft.com/office/drawing/2014/main" id="{BEF0C783-5E67-43B3-AAF6-96714E308586}"/>
                </a:ext>
              </a:extLst>
            </p:cNvPr>
            <p:cNvCxnSpPr>
              <a:cxnSpLocks noChangeShapeType="1"/>
              <a:stCxn id="104498" idx="5"/>
              <a:endCxn id="104509" idx="1"/>
            </p:cNvCxnSpPr>
            <p:nvPr/>
          </p:nvCxnSpPr>
          <p:spPr bwMode="auto">
            <a:xfrm>
              <a:off x="4200" y="3185"/>
              <a:ext cx="226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11" name="Oval 38">
              <a:extLst>
                <a:ext uri="{FF2B5EF4-FFF2-40B4-BE49-F238E27FC236}">
                  <a16:creationId xmlns:a16="http://schemas.microsoft.com/office/drawing/2014/main" id="{879E1460-002B-47D8-AB58-8D997EB6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63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104512" name="AutoShape 39">
              <a:extLst>
                <a:ext uri="{FF2B5EF4-FFF2-40B4-BE49-F238E27FC236}">
                  <a16:creationId xmlns:a16="http://schemas.microsoft.com/office/drawing/2014/main" id="{C2357B31-DA75-4074-895B-E7B565759F44}"/>
                </a:ext>
              </a:extLst>
            </p:cNvPr>
            <p:cNvCxnSpPr>
              <a:cxnSpLocks noChangeShapeType="1"/>
              <a:stCxn id="104503" idx="5"/>
              <a:endCxn id="104511" idx="1"/>
            </p:cNvCxnSpPr>
            <p:nvPr/>
          </p:nvCxnSpPr>
          <p:spPr bwMode="auto">
            <a:xfrm>
              <a:off x="3763" y="3510"/>
              <a:ext cx="172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13" name="Oval 40">
              <a:extLst>
                <a:ext uri="{FF2B5EF4-FFF2-40B4-BE49-F238E27FC236}">
                  <a16:creationId xmlns:a16="http://schemas.microsoft.com/office/drawing/2014/main" id="{98A1B82E-A704-49EA-8000-21D8D3AA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62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4514" name="AutoShape 41">
              <a:extLst>
                <a:ext uri="{FF2B5EF4-FFF2-40B4-BE49-F238E27FC236}">
                  <a16:creationId xmlns:a16="http://schemas.microsoft.com/office/drawing/2014/main" id="{C2163FAF-D4DB-4271-B580-7476B624D6BD}"/>
                </a:ext>
              </a:extLst>
            </p:cNvPr>
            <p:cNvCxnSpPr>
              <a:cxnSpLocks noChangeShapeType="1"/>
              <a:stCxn id="104509" idx="3"/>
              <a:endCxn id="104513" idx="7"/>
            </p:cNvCxnSpPr>
            <p:nvPr/>
          </p:nvCxnSpPr>
          <p:spPr bwMode="auto">
            <a:xfrm flipH="1">
              <a:off x="4353" y="3504"/>
              <a:ext cx="7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515" name="Oval 42">
              <a:extLst>
                <a:ext uri="{FF2B5EF4-FFF2-40B4-BE49-F238E27FC236}">
                  <a16:creationId xmlns:a16="http://schemas.microsoft.com/office/drawing/2014/main" id="{1EBC9943-3F58-4662-B042-D5AAF407A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63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cxnSp>
          <p:nvCxnSpPr>
            <p:cNvPr id="104516" name="AutoShape 43">
              <a:extLst>
                <a:ext uri="{FF2B5EF4-FFF2-40B4-BE49-F238E27FC236}">
                  <a16:creationId xmlns:a16="http://schemas.microsoft.com/office/drawing/2014/main" id="{42E44DA4-2F1F-4CC4-882D-C64056DF0838}"/>
                </a:ext>
              </a:extLst>
            </p:cNvPr>
            <p:cNvCxnSpPr>
              <a:cxnSpLocks noChangeShapeType="1"/>
              <a:stCxn id="104503" idx="3"/>
              <a:endCxn id="104515" idx="7"/>
            </p:cNvCxnSpPr>
            <p:nvPr/>
          </p:nvCxnSpPr>
          <p:spPr bwMode="auto">
            <a:xfrm flipH="1">
              <a:off x="3474" y="3510"/>
              <a:ext cx="135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4">
            <a:extLst>
              <a:ext uri="{FF2B5EF4-FFF2-40B4-BE49-F238E27FC236}">
                <a16:creationId xmlns:a16="http://schemas.microsoft.com/office/drawing/2014/main" id="{D05FA476-1605-406E-A22A-6E71701DAE5F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1487488"/>
            <a:ext cx="3046412" cy="2316162"/>
            <a:chOff x="218" y="1480"/>
            <a:chExt cx="1919" cy="1459"/>
          </a:xfrm>
        </p:grpSpPr>
        <p:sp>
          <p:nvSpPr>
            <p:cNvPr id="104479" name="Text Box 45">
              <a:extLst>
                <a:ext uri="{FF2B5EF4-FFF2-40B4-BE49-F238E27FC236}">
                  <a16:creationId xmlns:a16="http://schemas.microsoft.com/office/drawing/2014/main" id="{354A0A2A-89E4-4E7C-9ED0-724662C8B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1661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-2</a:t>
              </a:r>
            </a:p>
          </p:txBody>
        </p:sp>
        <p:sp>
          <p:nvSpPr>
            <p:cNvPr id="104480" name="Oval 46">
              <a:extLst>
                <a:ext uri="{FF2B5EF4-FFF2-40B4-BE49-F238E27FC236}">
                  <a16:creationId xmlns:a16="http://schemas.microsoft.com/office/drawing/2014/main" id="{FA1A49D5-B10A-4DAA-9F6F-149D4054F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76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04481" name="Oval 47">
              <a:extLst>
                <a:ext uri="{FF2B5EF4-FFF2-40B4-BE49-F238E27FC236}">
                  <a16:creationId xmlns:a16="http://schemas.microsoft.com/office/drawing/2014/main" id="{3E1E8D08-7F42-493F-97D4-767C8191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48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4482" name="AutoShape 48">
              <a:extLst>
                <a:ext uri="{FF2B5EF4-FFF2-40B4-BE49-F238E27FC236}">
                  <a16:creationId xmlns:a16="http://schemas.microsoft.com/office/drawing/2014/main" id="{94C302F7-F216-48C1-9D6E-23874298EBA3}"/>
                </a:ext>
              </a:extLst>
            </p:cNvPr>
            <p:cNvCxnSpPr>
              <a:cxnSpLocks noChangeShapeType="1"/>
              <a:stCxn id="104480" idx="7"/>
              <a:endCxn id="104481" idx="3"/>
            </p:cNvCxnSpPr>
            <p:nvPr/>
          </p:nvCxnSpPr>
          <p:spPr bwMode="auto">
            <a:xfrm flipV="1">
              <a:off x="1053" y="1681"/>
              <a:ext cx="192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83" name="Oval 49">
              <a:extLst>
                <a:ext uri="{FF2B5EF4-FFF2-40B4-BE49-F238E27FC236}">
                  <a16:creationId xmlns:a16="http://schemas.microsoft.com/office/drawing/2014/main" id="{E68F53BC-C3A5-4446-AA9F-BE3AFC947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176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4484" name="AutoShape 50">
              <a:extLst>
                <a:ext uri="{FF2B5EF4-FFF2-40B4-BE49-F238E27FC236}">
                  <a16:creationId xmlns:a16="http://schemas.microsoft.com/office/drawing/2014/main" id="{DAB245BC-0297-4EAA-A855-0C64CD93B312}"/>
                </a:ext>
              </a:extLst>
            </p:cNvPr>
            <p:cNvCxnSpPr>
              <a:cxnSpLocks noChangeShapeType="1"/>
              <a:stCxn id="104481" idx="5"/>
              <a:endCxn id="104483" idx="1"/>
            </p:cNvCxnSpPr>
            <p:nvPr/>
          </p:nvCxnSpPr>
          <p:spPr bwMode="auto">
            <a:xfrm>
              <a:off x="1399" y="1681"/>
              <a:ext cx="226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85" name="Oval 51">
              <a:extLst>
                <a:ext uri="{FF2B5EF4-FFF2-40B4-BE49-F238E27FC236}">
                  <a16:creationId xmlns:a16="http://schemas.microsoft.com/office/drawing/2014/main" id="{B6EC98F2-5E19-492D-A247-CDF29A6C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08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cxnSp>
          <p:nvCxnSpPr>
            <p:cNvPr id="104486" name="AutoShape 52">
              <a:extLst>
                <a:ext uri="{FF2B5EF4-FFF2-40B4-BE49-F238E27FC236}">
                  <a16:creationId xmlns:a16="http://schemas.microsoft.com/office/drawing/2014/main" id="{F9C5B502-5373-4EFF-B7BE-C989164F4545}"/>
                </a:ext>
              </a:extLst>
            </p:cNvPr>
            <p:cNvCxnSpPr>
              <a:cxnSpLocks noChangeShapeType="1"/>
              <a:stCxn id="104480" idx="3"/>
              <a:endCxn id="104485" idx="7"/>
            </p:cNvCxnSpPr>
            <p:nvPr/>
          </p:nvCxnSpPr>
          <p:spPr bwMode="auto">
            <a:xfrm flipH="1">
              <a:off x="736" y="1961"/>
              <a:ext cx="163" cy="158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87" name="Oval 53">
              <a:extLst>
                <a:ext uri="{FF2B5EF4-FFF2-40B4-BE49-F238E27FC236}">
                  <a16:creationId xmlns:a16="http://schemas.microsoft.com/office/drawing/2014/main" id="{6768B932-709E-4BC3-8626-11CB3061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211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4488" name="AutoShape 54">
              <a:extLst>
                <a:ext uri="{FF2B5EF4-FFF2-40B4-BE49-F238E27FC236}">
                  <a16:creationId xmlns:a16="http://schemas.microsoft.com/office/drawing/2014/main" id="{853640B6-9983-4D7F-8703-E2FFC046A557}"/>
                </a:ext>
              </a:extLst>
            </p:cNvPr>
            <p:cNvCxnSpPr>
              <a:cxnSpLocks noChangeShapeType="1"/>
              <a:stCxn id="104483" idx="5"/>
              <a:endCxn id="104487" idx="1"/>
            </p:cNvCxnSpPr>
            <p:nvPr/>
          </p:nvCxnSpPr>
          <p:spPr bwMode="auto">
            <a:xfrm>
              <a:off x="1779" y="1969"/>
              <a:ext cx="17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89" name="Oval 55">
              <a:extLst>
                <a:ext uri="{FF2B5EF4-FFF2-40B4-BE49-F238E27FC236}">
                  <a16:creationId xmlns:a16="http://schemas.microsoft.com/office/drawing/2014/main" id="{394C79DA-95F3-4920-8A59-7D706C44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09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4490" name="AutoShape 56">
              <a:extLst>
                <a:ext uri="{FF2B5EF4-FFF2-40B4-BE49-F238E27FC236}">
                  <a16:creationId xmlns:a16="http://schemas.microsoft.com/office/drawing/2014/main" id="{01990933-040A-41E1-916C-764A2918189F}"/>
                </a:ext>
              </a:extLst>
            </p:cNvPr>
            <p:cNvCxnSpPr>
              <a:cxnSpLocks noChangeShapeType="1"/>
              <a:stCxn id="104480" idx="5"/>
              <a:endCxn id="104489" idx="1"/>
            </p:cNvCxnSpPr>
            <p:nvPr/>
          </p:nvCxnSpPr>
          <p:spPr bwMode="auto">
            <a:xfrm>
              <a:off x="1053" y="1961"/>
              <a:ext cx="127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91" name="Oval 57">
              <a:extLst>
                <a:ext uri="{FF2B5EF4-FFF2-40B4-BE49-F238E27FC236}">
                  <a16:creationId xmlns:a16="http://schemas.microsoft.com/office/drawing/2014/main" id="{EF144E9D-2F67-4EBB-B26C-700D5252C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41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cxnSp>
          <p:nvCxnSpPr>
            <p:cNvPr id="104492" name="AutoShape 58">
              <a:extLst>
                <a:ext uri="{FF2B5EF4-FFF2-40B4-BE49-F238E27FC236}">
                  <a16:creationId xmlns:a16="http://schemas.microsoft.com/office/drawing/2014/main" id="{194C5BBC-F074-4D8D-8968-DA9D7AF96881}"/>
                </a:ext>
              </a:extLst>
            </p:cNvPr>
            <p:cNvCxnSpPr>
              <a:cxnSpLocks noChangeShapeType="1"/>
              <a:stCxn id="104485" idx="3"/>
              <a:endCxn id="104491" idx="7"/>
            </p:cNvCxnSpPr>
            <p:nvPr/>
          </p:nvCxnSpPr>
          <p:spPr bwMode="auto">
            <a:xfrm flipH="1">
              <a:off x="435" y="2286"/>
              <a:ext cx="147" cy="159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93" name="Oval 59">
              <a:extLst>
                <a:ext uri="{FF2B5EF4-FFF2-40B4-BE49-F238E27FC236}">
                  <a16:creationId xmlns:a16="http://schemas.microsoft.com/office/drawing/2014/main" id="{537A29A4-42D3-4B3E-990F-933DECB42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241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4494" name="AutoShape 60">
              <a:extLst>
                <a:ext uri="{FF2B5EF4-FFF2-40B4-BE49-F238E27FC236}">
                  <a16:creationId xmlns:a16="http://schemas.microsoft.com/office/drawing/2014/main" id="{B38A9816-4FCE-47C5-A1CA-6778CFF50EF6}"/>
                </a:ext>
              </a:extLst>
            </p:cNvPr>
            <p:cNvCxnSpPr>
              <a:cxnSpLocks noChangeShapeType="1"/>
              <a:stCxn id="104485" idx="5"/>
              <a:endCxn id="104493" idx="1"/>
            </p:cNvCxnSpPr>
            <p:nvPr/>
          </p:nvCxnSpPr>
          <p:spPr bwMode="auto">
            <a:xfrm>
              <a:off x="736" y="2286"/>
              <a:ext cx="172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95" name="Oval 61">
              <a:extLst>
                <a:ext uri="{FF2B5EF4-FFF2-40B4-BE49-F238E27FC236}">
                  <a16:creationId xmlns:a16="http://schemas.microsoft.com/office/drawing/2014/main" id="{41C9771F-5244-4284-9DDC-CD2E88FA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270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104496" name="AutoShape 62">
              <a:extLst>
                <a:ext uri="{FF2B5EF4-FFF2-40B4-BE49-F238E27FC236}">
                  <a16:creationId xmlns:a16="http://schemas.microsoft.com/office/drawing/2014/main" id="{3BEB23D9-E21F-4D58-8B37-EFC80485F7BB}"/>
                </a:ext>
              </a:extLst>
            </p:cNvPr>
            <p:cNvCxnSpPr>
              <a:cxnSpLocks noChangeShapeType="1"/>
              <a:stCxn id="104491" idx="5"/>
              <a:endCxn id="104495" idx="1"/>
            </p:cNvCxnSpPr>
            <p:nvPr/>
          </p:nvCxnSpPr>
          <p:spPr bwMode="auto">
            <a:xfrm>
              <a:off x="435" y="2612"/>
              <a:ext cx="127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97" name="Text Box 63">
              <a:extLst>
                <a:ext uri="{FF2B5EF4-FFF2-40B4-BE49-F238E27FC236}">
                  <a16:creationId xmlns:a16="http://schemas.microsoft.com/office/drawing/2014/main" id="{BDD77130-E334-4CE1-9CBC-A48CB3963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1969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</p:grpSp>
      <p:grpSp>
        <p:nvGrpSpPr>
          <p:cNvPr id="5" name="Group 64">
            <a:extLst>
              <a:ext uri="{FF2B5EF4-FFF2-40B4-BE49-F238E27FC236}">
                <a16:creationId xmlns:a16="http://schemas.microsoft.com/office/drawing/2014/main" id="{71CDAC27-F215-4849-8009-D985E4251384}"/>
              </a:ext>
            </a:extLst>
          </p:cNvPr>
          <p:cNvGrpSpPr>
            <a:grpSpLocks/>
          </p:cNvGrpSpPr>
          <p:nvPr/>
        </p:nvGrpSpPr>
        <p:grpSpPr bwMode="auto">
          <a:xfrm>
            <a:off x="1930401" y="3452814"/>
            <a:ext cx="3300413" cy="2439987"/>
            <a:chOff x="211" y="2718"/>
            <a:chExt cx="2079" cy="1537"/>
          </a:xfrm>
        </p:grpSpPr>
        <p:sp>
          <p:nvSpPr>
            <p:cNvPr id="104458" name="Oval 65">
              <a:extLst>
                <a:ext uri="{FF2B5EF4-FFF2-40B4-BE49-F238E27FC236}">
                  <a16:creationId xmlns:a16="http://schemas.microsoft.com/office/drawing/2014/main" id="{6A66289E-3309-4D9D-A223-CB580352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99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4459" name="Oval 66">
              <a:extLst>
                <a:ext uri="{FF2B5EF4-FFF2-40B4-BE49-F238E27FC236}">
                  <a16:creationId xmlns:a16="http://schemas.microsoft.com/office/drawing/2014/main" id="{2B902BD3-B952-4753-A4CA-6FE9B036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271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04460" name="AutoShape 67">
              <a:extLst>
                <a:ext uri="{FF2B5EF4-FFF2-40B4-BE49-F238E27FC236}">
                  <a16:creationId xmlns:a16="http://schemas.microsoft.com/office/drawing/2014/main" id="{7A75C701-2B3B-421F-9196-7E8B2211D3F4}"/>
                </a:ext>
              </a:extLst>
            </p:cNvPr>
            <p:cNvCxnSpPr>
              <a:cxnSpLocks noChangeShapeType="1"/>
              <a:stCxn id="104458" idx="7"/>
              <a:endCxn id="104459" idx="3"/>
            </p:cNvCxnSpPr>
            <p:nvPr/>
          </p:nvCxnSpPr>
          <p:spPr bwMode="auto">
            <a:xfrm flipV="1">
              <a:off x="1206" y="2919"/>
              <a:ext cx="192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61" name="Oval 68">
              <a:extLst>
                <a:ext uri="{FF2B5EF4-FFF2-40B4-BE49-F238E27FC236}">
                  <a16:creationId xmlns:a16="http://schemas.microsoft.com/office/drawing/2014/main" id="{F9D3E094-34B5-497C-81C1-E8655FD9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006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04462" name="AutoShape 69">
              <a:extLst>
                <a:ext uri="{FF2B5EF4-FFF2-40B4-BE49-F238E27FC236}">
                  <a16:creationId xmlns:a16="http://schemas.microsoft.com/office/drawing/2014/main" id="{1474C059-0AB0-4D6C-AF30-090D82BC53C0}"/>
                </a:ext>
              </a:extLst>
            </p:cNvPr>
            <p:cNvCxnSpPr>
              <a:cxnSpLocks noChangeShapeType="1"/>
              <a:stCxn id="104459" idx="5"/>
              <a:endCxn id="104461" idx="1"/>
            </p:cNvCxnSpPr>
            <p:nvPr/>
          </p:nvCxnSpPr>
          <p:spPr bwMode="auto">
            <a:xfrm>
              <a:off x="1552" y="2919"/>
              <a:ext cx="226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63" name="Oval 70">
              <a:extLst>
                <a:ext uri="{FF2B5EF4-FFF2-40B4-BE49-F238E27FC236}">
                  <a16:creationId xmlns:a16="http://schemas.microsoft.com/office/drawing/2014/main" id="{91316B23-E4D3-4F09-BA35-3F601C0A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3323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cxnSp>
          <p:nvCxnSpPr>
            <p:cNvPr id="104464" name="AutoShape 71">
              <a:extLst>
                <a:ext uri="{FF2B5EF4-FFF2-40B4-BE49-F238E27FC236}">
                  <a16:creationId xmlns:a16="http://schemas.microsoft.com/office/drawing/2014/main" id="{066A2C2D-3084-4C3F-B2D7-D98E8D985179}"/>
                </a:ext>
              </a:extLst>
            </p:cNvPr>
            <p:cNvCxnSpPr>
              <a:cxnSpLocks noChangeShapeType="1"/>
              <a:stCxn id="104458" idx="3"/>
              <a:endCxn id="104463" idx="7"/>
            </p:cNvCxnSpPr>
            <p:nvPr/>
          </p:nvCxnSpPr>
          <p:spPr bwMode="auto">
            <a:xfrm flipH="1">
              <a:off x="769" y="3199"/>
              <a:ext cx="283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65" name="Oval 72">
              <a:extLst>
                <a:ext uri="{FF2B5EF4-FFF2-40B4-BE49-F238E27FC236}">
                  <a16:creationId xmlns:a16="http://schemas.microsoft.com/office/drawing/2014/main" id="{B1FB4791-9D53-4A71-88CD-70C3EE54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35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04466" name="AutoShape 73">
              <a:extLst>
                <a:ext uri="{FF2B5EF4-FFF2-40B4-BE49-F238E27FC236}">
                  <a16:creationId xmlns:a16="http://schemas.microsoft.com/office/drawing/2014/main" id="{DD28AF99-D4B5-4FF8-A147-26A67377ED93}"/>
                </a:ext>
              </a:extLst>
            </p:cNvPr>
            <p:cNvCxnSpPr>
              <a:cxnSpLocks noChangeShapeType="1"/>
              <a:stCxn id="104461" idx="5"/>
              <a:endCxn id="104465" idx="1"/>
            </p:cNvCxnSpPr>
            <p:nvPr/>
          </p:nvCxnSpPr>
          <p:spPr bwMode="auto">
            <a:xfrm>
              <a:off x="1932" y="3207"/>
              <a:ext cx="17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67" name="Oval 74">
              <a:extLst>
                <a:ext uri="{FF2B5EF4-FFF2-40B4-BE49-F238E27FC236}">
                  <a16:creationId xmlns:a16="http://schemas.microsoft.com/office/drawing/2014/main" id="{B48206DA-DCD1-4DBB-B989-D7564A3C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3643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04468" name="AutoShape 75">
              <a:extLst>
                <a:ext uri="{FF2B5EF4-FFF2-40B4-BE49-F238E27FC236}">
                  <a16:creationId xmlns:a16="http://schemas.microsoft.com/office/drawing/2014/main" id="{7820F05E-C396-41DB-9AA2-16E909D76B4E}"/>
                </a:ext>
              </a:extLst>
            </p:cNvPr>
            <p:cNvCxnSpPr>
              <a:cxnSpLocks noChangeShapeType="1"/>
              <a:stCxn id="104469" idx="5"/>
              <a:endCxn id="104467" idx="1"/>
            </p:cNvCxnSpPr>
            <p:nvPr/>
          </p:nvCxnSpPr>
          <p:spPr bwMode="auto">
            <a:xfrm>
              <a:off x="1586" y="3518"/>
              <a:ext cx="118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69" name="Oval 76">
              <a:extLst>
                <a:ext uri="{FF2B5EF4-FFF2-40B4-BE49-F238E27FC236}">
                  <a16:creationId xmlns:a16="http://schemas.microsoft.com/office/drawing/2014/main" id="{A8482E6A-09AE-4E30-B8C9-8428D724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31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04470" name="AutoShape 77">
              <a:extLst>
                <a:ext uri="{FF2B5EF4-FFF2-40B4-BE49-F238E27FC236}">
                  <a16:creationId xmlns:a16="http://schemas.microsoft.com/office/drawing/2014/main" id="{5820A9D6-8E60-4990-8FA2-F481CC5932A9}"/>
                </a:ext>
              </a:extLst>
            </p:cNvPr>
            <p:cNvCxnSpPr>
              <a:cxnSpLocks noChangeShapeType="1"/>
              <a:stCxn id="104458" idx="5"/>
              <a:endCxn id="104469" idx="1"/>
            </p:cNvCxnSpPr>
            <p:nvPr/>
          </p:nvCxnSpPr>
          <p:spPr bwMode="auto">
            <a:xfrm>
              <a:off x="1206" y="3199"/>
              <a:ext cx="226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71" name="Oval 78">
              <a:extLst>
                <a:ext uri="{FF2B5EF4-FFF2-40B4-BE49-F238E27FC236}">
                  <a16:creationId xmlns:a16="http://schemas.microsoft.com/office/drawing/2014/main" id="{F22C516C-F0B8-4099-838F-D81705C03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364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104472" name="AutoShape 79">
              <a:extLst>
                <a:ext uri="{FF2B5EF4-FFF2-40B4-BE49-F238E27FC236}">
                  <a16:creationId xmlns:a16="http://schemas.microsoft.com/office/drawing/2014/main" id="{EE7E4005-ABBD-41A7-B8A8-B51DAF7E6120}"/>
                </a:ext>
              </a:extLst>
            </p:cNvPr>
            <p:cNvCxnSpPr>
              <a:cxnSpLocks noChangeShapeType="1"/>
              <a:stCxn id="104463" idx="5"/>
              <a:endCxn id="104471" idx="1"/>
            </p:cNvCxnSpPr>
            <p:nvPr/>
          </p:nvCxnSpPr>
          <p:spPr bwMode="auto">
            <a:xfrm>
              <a:off x="769" y="3524"/>
              <a:ext cx="172" cy="159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73" name="Oval 80">
              <a:extLst>
                <a:ext uri="{FF2B5EF4-FFF2-40B4-BE49-F238E27FC236}">
                  <a16:creationId xmlns:a16="http://schemas.microsoft.com/office/drawing/2014/main" id="{1700A9FF-D0B3-440C-811C-D897E1E42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3643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04474" name="AutoShape 81">
              <a:extLst>
                <a:ext uri="{FF2B5EF4-FFF2-40B4-BE49-F238E27FC236}">
                  <a16:creationId xmlns:a16="http://schemas.microsoft.com/office/drawing/2014/main" id="{DBD9E822-B56B-4389-AD6E-C946B869CA64}"/>
                </a:ext>
              </a:extLst>
            </p:cNvPr>
            <p:cNvCxnSpPr>
              <a:cxnSpLocks noChangeShapeType="1"/>
              <a:stCxn id="104469" idx="3"/>
              <a:endCxn id="104473" idx="7"/>
            </p:cNvCxnSpPr>
            <p:nvPr/>
          </p:nvCxnSpPr>
          <p:spPr bwMode="auto">
            <a:xfrm flipH="1">
              <a:off x="1359" y="3518"/>
              <a:ext cx="7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75" name="Oval 82">
              <a:extLst>
                <a:ext uri="{FF2B5EF4-FFF2-40B4-BE49-F238E27FC236}">
                  <a16:creationId xmlns:a16="http://schemas.microsoft.com/office/drawing/2014/main" id="{09CC336C-CB7E-457F-98BA-AEB0DAF2B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4020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cxnSp>
          <p:nvCxnSpPr>
            <p:cNvPr id="104476" name="AutoShape 83">
              <a:extLst>
                <a:ext uri="{FF2B5EF4-FFF2-40B4-BE49-F238E27FC236}">
                  <a16:creationId xmlns:a16="http://schemas.microsoft.com/office/drawing/2014/main" id="{9B3D24B7-711C-4B4E-BA4E-2626558A04C3}"/>
                </a:ext>
              </a:extLst>
            </p:cNvPr>
            <p:cNvCxnSpPr>
              <a:cxnSpLocks noChangeShapeType="1"/>
              <a:stCxn id="104471" idx="3"/>
              <a:endCxn id="104475" idx="7"/>
            </p:cNvCxnSpPr>
            <p:nvPr/>
          </p:nvCxnSpPr>
          <p:spPr bwMode="auto">
            <a:xfrm flipH="1">
              <a:off x="753" y="3850"/>
              <a:ext cx="188" cy="204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77" name="Text Box 84">
              <a:extLst>
                <a:ext uri="{FF2B5EF4-FFF2-40B4-BE49-F238E27FC236}">
                  <a16:creationId xmlns:a16="http://schemas.microsoft.com/office/drawing/2014/main" id="{88B50CCC-814E-4963-815F-B10E1617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3285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+2</a:t>
              </a:r>
            </a:p>
          </p:txBody>
        </p:sp>
        <p:sp>
          <p:nvSpPr>
            <p:cNvPr id="104478" name="Text Box 85">
              <a:extLst>
                <a:ext uri="{FF2B5EF4-FFF2-40B4-BE49-F238E27FC236}">
                  <a16:creationId xmlns:a16="http://schemas.microsoft.com/office/drawing/2014/main" id="{04B685FB-B381-4B29-AD7D-7A5DD7EF2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3602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/>
      <p:bldP spid="7618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 descr="counting_sort">
            <a:extLst>
              <a:ext uri="{FF2B5EF4-FFF2-40B4-BE49-F238E27FC236}">
                <a16:creationId xmlns:a16="http://schemas.microsoft.com/office/drawing/2014/main" id="{47FCF630-77BC-40FB-A034-07AFB9FC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71564"/>
            <a:ext cx="89154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>
            <a:extLst>
              <a:ext uri="{FF2B5EF4-FFF2-40B4-BE49-F238E27FC236}">
                <a16:creationId xmlns:a16="http://schemas.microsoft.com/office/drawing/2014/main" id="{0055493F-D69C-4C9A-9637-60E32EC2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744" y="1681163"/>
            <a:ext cx="1779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(k) </a:t>
            </a:r>
            <a:r>
              <a:rPr lang="ko-KR" altLang="en-US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초기화</a:t>
            </a:r>
            <a:endParaRPr lang="zh-TW" altLang="en-US" dirty="0">
              <a:solidFill>
                <a:schemeClr val="folHlink"/>
              </a:solidFill>
              <a:latin typeface="Arial" panose="020B0604020202020204" pitchFamily="34" charset="0"/>
              <a:ea typeface="標楷體" pitchFamily="65" charset="-128"/>
              <a:sym typeface="Symbol" panose="05050102010706020507" pitchFamily="18" charset="2"/>
            </a:endParaRP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A05E9147-E5BE-4C69-A631-7B88DE7C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98" y="2366963"/>
            <a:ext cx="3677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(n) </a:t>
            </a:r>
            <a:r>
              <a:rPr lang="ko-KR" altLang="en-US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해당 </a:t>
            </a:r>
            <a:r>
              <a:rPr lang="en-US" altLang="ko-KR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C</a:t>
            </a:r>
            <a:r>
              <a:rPr lang="ko-KR" altLang="en-US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배열에 </a:t>
            </a:r>
            <a:r>
              <a:rPr lang="en-US" altLang="ko-KR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1 </a:t>
            </a:r>
            <a:r>
              <a:rPr lang="ko-KR" altLang="en-US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증가</a:t>
            </a:r>
            <a:endParaRPr lang="zh-TW" altLang="en-US" dirty="0">
              <a:solidFill>
                <a:schemeClr val="folHlink"/>
              </a:solidFill>
              <a:latin typeface="Arial" panose="020B0604020202020204" pitchFamily="34" charset="0"/>
              <a:ea typeface="標楷體" pitchFamily="65" charset="-128"/>
              <a:sym typeface="Symbol" panose="05050102010706020507" pitchFamily="18" charset="2"/>
            </a:endParaRP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1C60ACBD-BBEF-4A3F-8801-DF82D7AB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594" y="3425974"/>
            <a:ext cx="6024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(k) </a:t>
            </a:r>
            <a:r>
              <a:rPr lang="en-US" altLang="zh-TW" sz="1800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C</a:t>
            </a:r>
            <a:r>
              <a:rPr lang="ko-KR" altLang="en-US" sz="1800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배열을 각 숫자의 마지막 인덱스를 가리키게 바꿈</a:t>
            </a:r>
            <a:endParaRPr lang="zh-TW" altLang="en-US" dirty="0">
              <a:solidFill>
                <a:schemeClr val="folHlink"/>
              </a:solidFill>
              <a:latin typeface="Arial" panose="020B0604020202020204" pitchFamily="34" charset="0"/>
              <a:ea typeface="標楷體" pitchFamily="65" charset="-128"/>
              <a:sym typeface="Symbol" panose="05050102010706020507" pitchFamily="18" charset="2"/>
            </a:endParaRP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08F7316-2AB5-4AE2-9871-AAF26720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031" y="4715173"/>
            <a:ext cx="5950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(n) </a:t>
            </a:r>
            <a:r>
              <a:rPr lang="ko-KR" altLang="en-US" sz="1600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같은 숫자 간의 순서가 뒤바뀌지않게 뒤에서부터</a:t>
            </a:r>
            <a:r>
              <a:rPr lang="en-US" altLang="ko-KR" sz="1600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(stable)</a:t>
            </a:r>
            <a:endParaRPr lang="zh-TW" altLang="en-US" dirty="0">
              <a:solidFill>
                <a:schemeClr val="folHlink"/>
              </a:solidFill>
              <a:latin typeface="Arial" panose="020B0604020202020204" pitchFamily="34" charset="0"/>
              <a:ea typeface="標楷體" pitchFamily="65" charset="-128"/>
              <a:sym typeface="Symbol" panose="05050102010706020507" pitchFamily="18" charset="2"/>
            </a:endParaRP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91E99542-F636-4B16-99E8-1911AF1C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827" y="5497513"/>
            <a:ext cx="439575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(</a:t>
            </a:r>
            <a:r>
              <a:rPr lang="en-US" altLang="zh-TW" sz="2800" dirty="0" err="1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n+k</a:t>
            </a:r>
            <a:r>
              <a:rPr lang="en-US" altLang="zh-TW" sz="2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+</a:t>
            </a:r>
            <a:r>
              <a:rPr lang="ko-KR" altLang="en-US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는</a:t>
            </a:r>
            <a:r>
              <a:rPr lang="en-US" altLang="zh-TW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 or</a:t>
            </a:r>
            <a:r>
              <a:rPr lang="ko-KR" altLang="en-US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를 의미</a:t>
            </a:r>
            <a:r>
              <a:rPr lang="en-US" altLang="ko-KR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lang="ko-KR" altLang="en-US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최대값이 </a:t>
            </a:r>
            <a:r>
              <a:rPr lang="en-US" altLang="ko-KR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10000</a:t>
            </a:r>
            <a:r>
              <a:rPr lang="ko-KR" altLang="en-US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이면 </a:t>
            </a:r>
            <a:r>
              <a:rPr lang="en-US" altLang="ko-KR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(n&lt;k) </a:t>
            </a:r>
            <a:r>
              <a:rPr lang="en-US" altLang="zh-TW" sz="1800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(k)</a:t>
            </a:r>
          </a:p>
          <a:p>
            <a:pPr latinLnBrk="0"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K</a:t>
            </a:r>
            <a:r>
              <a:rPr lang="ko-KR" altLang="en-US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보다 데이터의 개수</a:t>
            </a:r>
            <a:r>
              <a:rPr lang="en-US" altLang="ko-KR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(n</a:t>
            </a:r>
            <a:r>
              <a:rPr lang="ko-KR" altLang="en-US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개</a:t>
            </a:r>
            <a:r>
              <a:rPr lang="en-US" altLang="ko-KR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)</a:t>
            </a:r>
            <a:r>
              <a:rPr lang="ko-KR" altLang="en-US" sz="1800" dirty="0">
                <a:solidFill>
                  <a:srgbClr val="CC0099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가 더 크면 </a:t>
            </a:r>
            <a:r>
              <a:rPr lang="en-US" altLang="zh-TW" sz="1800" dirty="0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8"/>
                <a:sym typeface="Symbol" panose="05050102010706020507" pitchFamily="18" charset="2"/>
              </a:rPr>
              <a:t>(n)</a:t>
            </a:r>
          </a:p>
          <a:p>
            <a:pPr algn="ctr" latinLnBrk="0">
              <a:spcBef>
                <a:spcPct val="0"/>
              </a:spcBef>
              <a:buNone/>
            </a:pPr>
            <a:endParaRPr lang="zh-TW" altLang="en-US" sz="2800" dirty="0">
              <a:solidFill>
                <a:srgbClr val="CC0099"/>
              </a:solidFill>
              <a:latin typeface="Arial" panose="020B0604020202020204" pitchFamily="34" charset="0"/>
              <a:ea typeface="標楷體" pitchFamily="65" charset="-128"/>
              <a:sym typeface="Symbol" panose="05050102010706020507" pitchFamily="18" charset="2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3948EF-3C17-4CD5-AC19-5D3FEFBCC2CA}"/>
              </a:ext>
            </a:extLst>
          </p:cNvPr>
          <p:cNvCxnSpPr/>
          <p:nvPr/>
        </p:nvCxnSpPr>
        <p:spPr>
          <a:xfrm flipV="1">
            <a:off x="5033554" y="810192"/>
            <a:ext cx="705394" cy="43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13C7DB-8389-4F75-AB37-CF7B5E370E91}"/>
              </a:ext>
            </a:extLst>
          </p:cNvPr>
          <p:cNvSpPr txBox="1"/>
          <p:nvPr/>
        </p:nvSpPr>
        <p:spPr>
          <a:xfrm>
            <a:off x="5660571" y="507877"/>
            <a:ext cx="537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최대값</a:t>
            </a:r>
            <a:r>
              <a:rPr lang="en-US" altLang="ko-KR" dirty="0"/>
              <a:t>. (</a:t>
            </a:r>
            <a:r>
              <a:rPr lang="ko-KR" altLang="en-US" dirty="0"/>
              <a:t>정수이면 무조건 </a:t>
            </a:r>
            <a:r>
              <a:rPr lang="en-US" altLang="ko-KR" dirty="0"/>
              <a:t>9</a:t>
            </a:r>
            <a:r>
              <a:rPr lang="ko-KR" altLang="en-US" dirty="0"/>
              <a:t>는 </a:t>
            </a:r>
            <a:r>
              <a:rPr lang="en-US" altLang="ko-KR" dirty="0" err="1"/>
              <a:t>RadixSort</a:t>
            </a:r>
            <a:r>
              <a:rPr lang="ko-KR" altLang="en-US" dirty="0"/>
              <a:t>를 쓰려고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>
            <a:extLst>
              <a:ext uri="{FF2B5EF4-FFF2-40B4-BE49-F238E27FC236}">
                <a16:creationId xmlns:a16="http://schemas.microsoft.com/office/drawing/2014/main" id="{2AD624AD-C181-41A6-8A55-537F8AD695B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Insertion Strategy</a:t>
            </a: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49E5F8C-34E9-42D4-954B-E536ADE8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1" y="1001713"/>
            <a:ext cx="8424863" cy="4572000"/>
          </a:xfrm>
        </p:spPr>
        <p:txBody>
          <a:bodyPr/>
          <a:lstStyle/>
          <a:p>
            <a:pPr eaLnBrk="1" hangingPunct="1"/>
            <a:r>
              <a:rPr lang="en-US" altLang="ko-KR"/>
              <a:t>Insert at leaf</a:t>
            </a:r>
          </a:p>
          <a:p>
            <a:pPr eaLnBrk="1" hangingPunct="1"/>
            <a:r>
              <a:rPr lang="en-US" altLang="ko-KR"/>
              <a:t>Keep going upward and update code from leaf to </a:t>
            </a:r>
            <a:br>
              <a:rPr lang="en-US" altLang="ko-KR"/>
            </a:br>
            <a:r>
              <a:rPr lang="en-US" altLang="ko-KR"/>
              <a:t>parent if 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r>
              <a:rPr lang="en-US" altLang="ko-KR"/>
              <a:t>Stop when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r>
              <a:rPr lang="en-US" altLang="ko-KR"/>
              <a:t>Rotate when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5E4250C7-0290-4004-9D8B-2740271B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9" y="928689"/>
            <a:ext cx="3714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88D5A0F7-2BEE-4AA0-A985-11EE5DE99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2298700"/>
            <a:ext cx="3714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06502" name="AutoShape 6">
            <a:extLst>
              <a:ext uri="{FF2B5EF4-FFF2-40B4-BE49-F238E27FC236}">
                <a16:creationId xmlns:a16="http://schemas.microsoft.com/office/drawing/2014/main" id="{FDAFA04A-C018-47BE-A186-539648A465CB}"/>
              </a:ext>
            </a:extLst>
          </p:cNvPr>
          <p:cNvSpPr>
            <a:spLocks/>
          </p:cNvSpPr>
          <p:nvPr/>
        </p:nvSpPr>
        <p:spPr bwMode="auto">
          <a:xfrm>
            <a:off x="5664200" y="2373194"/>
            <a:ext cx="431800" cy="405051"/>
          </a:xfrm>
          <a:prstGeom prst="leftBrace">
            <a:avLst>
              <a:gd name="adj1" fmla="val 152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6503" name="Line 7">
            <a:extLst>
              <a:ext uri="{FF2B5EF4-FFF2-40B4-BE49-F238E27FC236}">
                <a16:creationId xmlns:a16="http://schemas.microsoft.com/office/drawing/2014/main" id="{B7918A9F-7136-45F7-A7EE-2E3A0107A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739" y="25796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6504" name="Text Box 8">
            <a:extLst>
              <a:ext uri="{FF2B5EF4-FFF2-40B4-BE49-F238E27FC236}">
                <a16:creationId xmlns:a16="http://schemas.microsoft.com/office/drawing/2014/main" id="{718A93C2-B959-4F11-936E-A64A18A2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2009775"/>
            <a:ext cx="5746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FF010FDE-0D3B-4934-A0E0-3714096D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2586039"/>
            <a:ext cx="5873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06506" name="AutoShape 10">
            <a:extLst>
              <a:ext uri="{FF2B5EF4-FFF2-40B4-BE49-F238E27FC236}">
                <a16:creationId xmlns:a16="http://schemas.microsoft.com/office/drawing/2014/main" id="{632636B8-3039-4085-A49B-99D1CAC8E52C}"/>
              </a:ext>
            </a:extLst>
          </p:cNvPr>
          <p:cNvSpPr>
            <a:spLocks/>
          </p:cNvSpPr>
          <p:nvPr/>
        </p:nvSpPr>
        <p:spPr bwMode="auto">
          <a:xfrm>
            <a:off x="5214938" y="3739436"/>
            <a:ext cx="518818" cy="415766"/>
          </a:xfrm>
          <a:prstGeom prst="rightBrace">
            <a:avLst>
              <a:gd name="adj1" fmla="val 200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D80D6AAF-8474-4A04-A1B8-A30EF129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3378200"/>
            <a:ext cx="5746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6732F96F-A51D-4DE1-A773-3912FB27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4" y="3954464"/>
            <a:ext cx="5873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06509" name="Line 13">
            <a:extLst>
              <a:ext uri="{FF2B5EF4-FFF2-40B4-BE49-F238E27FC236}">
                <a16:creationId xmlns:a16="http://schemas.microsoft.com/office/drawing/2014/main" id="{776FB57D-1AAB-4E93-9292-523B949D0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1" y="39639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6510" name="Text Box 14">
            <a:extLst>
              <a:ext uri="{FF2B5EF4-FFF2-40B4-BE49-F238E27FC236}">
                <a16:creationId xmlns:a16="http://schemas.microsoft.com/office/drawing/2014/main" id="{0E99DC32-330C-41CC-81C6-990A6B5EB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4" y="3683000"/>
            <a:ext cx="3714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06511" name="AutoShape 15">
            <a:extLst>
              <a:ext uri="{FF2B5EF4-FFF2-40B4-BE49-F238E27FC236}">
                <a16:creationId xmlns:a16="http://schemas.microsoft.com/office/drawing/2014/main" id="{612326ED-841D-4F29-BC43-E3B348781786}"/>
              </a:ext>
            </a:extLst>
          </p:cNvPr>
          <p:cNvSpPr>
            <a:spLocks/>
          </p:cNvSpPr>
          <p:nvPr/>
        </p:nvSpPr>
        <p:spPr bwMode="auto">
          <a:xfrm>
            <a:off x="4367213" y="5090994"/>
            <a:ext cx="431800" cy="405051"/>
          </a:xfrm>
          <a:prstGeom prst="leftBrace">
            <a:avLst>
              <a:gd name="adj1" fmla="val 152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6512" name="Text Box 16">
            <a:extLst>
              <a:ext uri="{FF2B5EF4-FFF2-40B4-BE49-F238E27FC236}">
                <a16:creationId xmlns:a16="http://schemas.microsoft.com/office/drawing/2014/main" id="{CD2D0B4D-9FBC-4F5F-AA9F-1BD677981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9" y="4745039"/>
            <a:ext cx="5746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06513" name="Text Box 17">
            <a:extLst>
              <a:ext uri="{FF2B5EF4-FFF2-40B4-BE49-F238E27FC236}">
                <a16:creationId xmlns:a16="http://schemas.microsoft.com/office/drawing/2014/main" id="{983CAD66-2E05-4929-91AD-52FC9A83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9" y="5321300"/>
            <a:ext cx="5873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06514" name="Line 18">
            <a:extLst>
              <a:ext uri="{FF2B5EF4-FFF2-40B4-BE49-F238E27FC236}">
                <a16:creationId xmlns:a16="http://schemas.microsoft.com/office/drawing/2014/main" id="{7D6EB072-5480-421B-A417-2922CB26E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6" y="50577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6515" name="Line 19">
            <a:extLst>
              <a:ext uri="{FF2B5EF4-FFF2-40B4-BE49-F238E27FC236}">
                <a16:creationId xmlns:a16="http://schemas.microsoft.com/office/drawing/2014/main" id="{9A94C9CA-9BA0-4B38-9F0E-3F7AC4C23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6" y="55610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6516" name="Text Box 20">
            <a:extLst>
              <a:ext uri="{FF2B5EF4-FFF2-40B4-BE49-F238E27FC236}">
                <a16:creationId xmlns:a16="http://schemas.microsoft.com/office/drawing/2014/main" id="{A19B67F4-FAAB-4EA5-B551-5A74757D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4" y="4745039"/>
            <a:ext cx="5746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sp>
        <p:nvSpPr>
          <p:cNvPr id="106517" name="Text Box 21">
            <a:extLst>
              <a:ext uri="{FF2B5EF4-FFF2-40B4-BE49-F238E27FC236}">
                <a16:creationId xmlns:a16="http://schemas.microsoft.com/office/drawing/2014/main" id="{92343CBA-09A9-4060-8412-2F081503C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4" y="5321300"/>
            <a:ext cx="5873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DAD01E6-7580-4A88-A137-A670002A0C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Insertion Strategy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AD847B58-02BF-42D8-844A-5A4821008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1343026"/>
            <a:ext cx="56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87FA59FC-0565-43F3-AD2F-696009CE2007}"/>
              </a:ext>
            </a:extLst>
          </p:cNvPr>
          <p:cNvGrpSpPr>
            <a:grpSpLocks/>
          </p:cNvGrpSpPr>
          <p:nvPr/>
        </p:nvGrpSpPr>
        <p:grpSpPr bwMode="auto">
          <a:xfrm>
            <a:off x="2998789" y="1573213"/>
            <a:ext cx="4824413" cy="3887788"/>
            <a:chOff x="1202" y="1207"/>
            <a:chExt cx="3039" cy="2449"/>
          </a:xfrm>
        </p:grpSpPr>
        <p:sp>
          <p:nvSpPr>
            <p:cNvPr id="108560" name="Oval 5">
              <a:extLst>
                <a:ext uri="{FF2B5EF4-FFF2-40B4-BE49-F238E27FC236}">
                  <a16:creationId xmlns:a16="http://schemas.microsoft.com/office/drawing/2014/main" id="{2768F397-A3CD-42E8-87EF-A0E385239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161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8561" name="Oval 6">
              <a:extLst>
                <a:ext uri="{FF2B5EF4-FFF2-40B4-BE49-F238E27FC236}">
                  <a16:creationId xmlns:a16="http://schemas.microsoft.com/office/drawing/2014/main" id="{6D977245-7DEC-4024-A4F7-109601E9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120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62" name="AutoShape 7">
              <a:extLst>
                <a:ext uri="{FF2B5EF4-FFF2-40B4-BE49-F238E27FC236}">
                  <a16:creationId xmlns:a16="http://schemas.microsoft.com/office/drawing/2014/main" id="{F2C91EB2-E0C0-4E4D-B71C-D8364AC9E5A0}"/>
                </a:ext>
              </a:extLst>
            </p:cNvPr>
            <p:cNvCxnSpPr>
              <a:cxnSpLocks noChangeShapeType="1"/>
              <a:stCxn id="108560" idx="1"/>
              <a:endCxn id="108561" idx="5"/>
            </p:cNvCxnSpPr>
            <p:nvPr/>
          </p:nvCxnSpPr>
          <p:spPr bwMode="auto">
            <a:xfrm flipH="1" flipV="1">
              <a:off x="1869" y="1408"/>
              <a:ext cx="254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63" name="Oval 8">
              <a:extLst>
                <a:ext uri="{FF2B5EF4-FFF2-40B4-BE49-F238E27FC236}">
                  <a16:creationId xmlns:a16="http://schemas.microsoft.com/office/drawing/2014/main" id="{CB1598E1-5B7C-4157-91F5-90356FBF7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04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64" name="AutoShape 9">
              <a:extLst>
                <a:ext uri="{FF2B5EF4-FFF2-40B4-BE49-F238E27FC236}">
                  <a16:creationId xmlns:a16="http://schemas.microsoft.com/office/drawing/2014/main" id="{3534B37F-F303-435D-A6F1-32B15BFCDA6E}"/>
                </a:ext>
              </a:extLst>
            </p:cNvPr>
            <p:cNvCxnSpPr>
              <a:cxnSpLocks noChangeShapeType="1"/>
              <a:stCxn id="108563" idx="7"/>
              <a:endCxn id="108560" idx="3"/>
            </p:cNvCxnSpPr>
            <p:nvPr/>
          </p:nvCxnSpPr>
          <p:spPr bwMode="auto">
            <a:xfrm flipV="1">
              <a:off x="1906" y="1816"/>
              <a:ext cx="21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65" name="Oval 10">
              <a:extLst>
                <a:ext uri="{FF2B5EF4-FFF2-40B4-BE49-F238E27FC236}">
                  <a16:creationId xmlns:a16="http://schemas.microsoft.com/office/drawing/2014/main" id="{E4A37CC0-5703-4D32-A582-C6B043D92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61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8566" name="Oval 11">
              <a:extLst>
                <a:ext uri="{FF2B5EF4-FFF2-40B4-BE49-F238E27FC236}">
                  <a16:creationId xmlns:a16="http://schemas.microsoft.com/office/drawing/2014/main" id="{D06A1CC3-2583-4590-B435-18E58D224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20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67" name="AutoShape 12">
              <a:extLst>
                <a:ext uri="{FF2B5EF4-FFF2-40B4-BE49-F238E27FC236}">
                  <a16:creationId xmlns:a16="http://schemas.microsoft.com/office/drawing/2014/main" id="{C3D1CC15-F12C-4A2F-B75E-0C6564D1C075}"/>
                </a:ext>
              </a:extLst>
            </p:cNvPr>
            <p:cNvCxnSpPr>
              <a:cxnSpLocks noChangeShapeType="1"/>
              <a:stCxn id="108565" idx="1"/>
              <a:endCxn id="108566" idx="5"/>
            </p:cNvCxnSpPr>
            <p:nvPr/>
          </p:nvCxnSpPr>
          <p:spPr bwMode="auto">
            <a:xfrm flipH="1" flipV="1">
              <a:off x="3384" y="1408"/>
              <a:ext cx="254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68" name="Oval 13">
              <a:extLst>
                <a:ext uri="{FF2B5EF4-FFF2-40B4-BE49-F238E27FC236}">
                  <a16:creationId xmlns:a16="http://schemas.microsoft.com/office/drawing/2014/main" id="{E995B0C5-D65D-4835-BAAC-FA7DEA3B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04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69" name="AutoShape 14">
              <a:extLst>
                <a:ext uri="{FF2B5EF4-FFF2-40B4-BE49-F238E27FC236}">
                  <a16:creationId xmlns:a16="http://schemas.microsoft.com/office/drawing/2014/main" id="{91A8888F-8F7E-4B54-9505-3E3BC1616728}"/>
                </a:ext>
              </a:extLst>
            </p:cNvPr>
            <p:cNvCxnSpPr>
              <a:cxnSpLocks noChangeShapeType="1"/>
              <a:stCxn id="108568" idx="1"/>
              <a:endCxn id="108565" idx="5"/>
            </p:cNvCxnSpPr>
            <p:nvPr/>
          </p:nvCxnSpPr>
          <p:spPr bwMode="auto">
            <a:xfrm flipH="1" flipV="1">
              <a:off x="3792" y="1816"/>
              <a:ext cx="263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70" name="Oval 15">
              <a:extLst>
                <a:ext uri="{FF2B5EF4-FFF2-40B4-BE49-F238E27FC236}">
                  <a16:creationId xmlns:a16="http://schemas.microsoft.com/office/drawing/2014/main" id="{01D020E8-A6C4-49C9-B2D1-47FE049C6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98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8571" name="Oval 16">
              <a:extLst>
                <a:ext uri="{FF2B5EF4-FFF2-40B4-BE49-F238E27FC236}">
                  <a16:creationId xmlns:a16="http://schemas.microsoft.com/office/drawing/2014/main" id="{24168D6C-6EE0-4542-AE17-09CE63D1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7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72" name="AutoShape 17">
              <a:extLst>
                <a:ext uri="{FF2B5EF4-FFF2-40B4-BE49-F238E27FC236}">
                  <a16:creationId xmlns:a16="http://schemas.microsoft.com/office/drawing/2014/main" id="{AF0BFEB0-72FD-4E7F-AEAA-227AE3AE33CE}"/>
                </a:ext>
              </a:extLst>
            </p:cNvPr>
            <p:cNvCxnSpPr>
              <a:cxnSpLocks noChangeShapeType="1"/>
              <a:stCxn id="108570" idx="7"/>
              <a:endCxn id="108571" idx="3"/>
            </p:cNvCxnSpPr>
            <p:nvPr/>
          </p:nvCxnSpPr>
          <p:spPr bwMode="auto">
            <a:xfrm flipV="1">
              <a:off x="1841" y="2780"/>
              <a:ext cx="254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73" name="Oval 18">
              <a:extLst>
                <a:ext uri="{FF2B5EF4-FFF2-40B4-BE49-F238E27FC236}">
                  <a16:creationId xmlns:a16="http://schemas.microsoft.com/office/drawing/2014/main" id="{C4430699-C3C1-4A49-8F9E-84B14230C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42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74" name="AutoShape 19">
              <a:extLst>
                <a:ext uri="{FF2B5EF4-FFF2-40B4-BE49-F238E27FC236}">
                  <a16:creationId xmlns:a16="http://schemas.microsoft.com/office/drawing/2014/main" id="{BE986D45-9D7B-4C43-B490-A16F80368CDF}"/>
                </a:ext>
              </a:extLst>
            </p:cNvPr>
            <p:cNvCxnSpPr>
              <a:cxnSpLocks noChangeShapeType="1"/>
              <a:stCxn id="108573" idx="1"/>
              <a:endCxn id="108570" idx="5"/>
            </p:cNvCxnSpPr>
            <p:nvPr/>
          </p:nvCxnSpPr>
          <p:spPr bwMode="auto">
            <a:xfrm flipH="1" flipV="1">
              <a:off x="1841" y="3188"/>
              <a:ext cx="291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75" name="Oval 20">
              <a:extLst>
                <a:ext uri="{FF2B5EF4-FFF2-40B4-BE49-F238E27FC236}">
                  <a16:creationId xmlns:a16="http://schemas.microsoft.com/office/drawing/2014/main" id="{71CA63E8-F369-4083-A75A-6154480C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98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8576" name="Oval 21">
              <a:extLst>
                <a:ext uri="{FF2B5EF4-FFF2-40B4-BE49-F238E27FC236}">
                  <a16:creationId xmlns:a16="http://schemas.microsoft.com/office/drawing/2014/main" id="{542D85E6-2215-4371-9AF8-650E1C28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57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77" name="AutoShape 22">
              <a:extLst>
                <a:ext uri="{FF2B5EF4-FFF2-40B4-BE49-F238E27FC236}">
                  <a16:creationId xmlns:a16="http://schemas.microsoft.com/office/drawing/2014/main" id="{50FE9A36-212F-4FCD-ADAB-C6E844535E66}"/>
                </a:ext>
              </a:extLst>
            </p:cNvPr>
            <p:cNvCxnSpPr>
              <a:cxnSpLocks noChangeShapeType="1"/>
              <a:stCxn id="108575" idx="7"/>
              <a:endCxn id="108576" idx="3"/>
            </p:cNvCxnSpPr>
            <p:nvPr/>
          </p:nvCxnSpPr>
          <p:spPr bwMode="auto">
            <a:xfrm flipV="1">
              <a:off x="3801" y="2780"/>
              <a:ext cx="254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78" name="Oval 23">
              <a:extLst>
                <a:ext uri="{FF2B5EF4-FFF2-40B4-BE49-F238E27FC236}">
                  <a16:creationId xmlns:a16="http://schemas.microsoft.com/office/drawing/2014/main" id="{6774CA92-C59A-4879-9012-27FF7570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342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08579" name="AutoShape 24">
              <a:extLst>
                <a:ext uri="{FF2B5EF4-FFF2-40B4-BE49-F238E27FC236}">
                  <a16:creationId xmlns:a16="http://schemas.microsoft.com/office/drawing/2014/main" id="{9F0DFF32-1EEA-4A35-9E75-9D4DEADB2BAC}"/>
                </a:ext>
              </a:extLst>
            </p:cNvPr>
            <p:cNvCxnSpPr>
              <a:cxnSpLocks noChangeShapeType="1"/>
              <a:stCxn id="108578" idx="7"/>
              <a:endCxn id="108575" idx="3"/>
            </p:cNvCxnSpPr>
            <p:nvPr/>
          </p:nvCxnSpPr>
          <p:spPr bwMode="auto">
            <a:xfrm flipV="1">
              <a:off x="3375" y="3188"/>
              <a:ext cx="27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80" name="Rectangle 25">
              <a:extLst>
                <a:ext uri="{FF2B5EF4-FFF2-40B4-BE49-F238E27FC236}">
                  <a16:creationId xmlns:a16="http://schemas.microsoft.com/office/drawing/2014/main" id="{A5E89ED2-413D-4768-9081-11FFB32C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568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581" name="Rectangle 26">
              <a:extLst>
                <a:ext uri="{FF2B5EF4-FFF2-40B4-BE49-F238E27FC236}">
                  <a16:creationId xmlns:a16="http://schemas.microsoft.com/office/drawing/2014/main" id="{4B9D43BA-B98F-44E5-8D04-59255E1B5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74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582" name="Rectangle 27">
              <a:extLst>
                <a:ext uri="{FF2B5EF4-FFF2-40B4-BE49-F238E27FC236}">
                  <a16:creationId xmlns:a16="http://schemas.microsoft.com/office/drawing/2014/main" id="{3C6E35A8-8E05-418F-9CE2-9396437A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568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583" name="Rectangle 28">
              <a:extLst>
                <a:ext uri="{FF2B5EF4-FFF2-40B4-BE49-F238E27FC236}">
                  <a16:creationId xmlns:a16="http://schemas.microsoft.com/office/drawing/2014/main" id="{9BECEBA2-2816-4605-887B-07300FB7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974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08549" name="Text Box 29">
            <a:extLst>
              <a:ext uri="{FF2B5EF4-FFF2-40B4-BE49-F238E27FC236}">
                <a16:creationId xmlns:a16="http://schemas.microsoft.com/office/drawing/2014/main" id="{B7675373-0584-4922-8368-779E4718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21351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08550" name="Text Box 30">
            <a:extLst>
              <a:ext uri="{FF2B5EF4-FFF2-40B4-BE49-F238E27FC236}">
                <a16:creationId xmlns:a16="http://schemas.microsoft.com/office/drawing/2014/main" id="{C18F8E63-24FE-4EF3-96D5-D9B403E1E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1343026"/>
            <a:ext cx="56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sp>
        <p:nvSpPr>
          <p:cNvPr id="108551" name="Text Box 31">
            <a:extLst>
              <a:ext uri="{FF2B5EF4-FFF2-40B4-BE49-F238E27FC236}">
                <a16:creationId xmlns:a16="http://schemas.microsoft.com/office/drawing/2014/main" id="{60A2F967-2A3C-4B82-ACD7-EC7FC2F3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2135188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08552" name="Text Box 32">
            <a:extLst>
              <a:ext uri="{FF2B5EF4-FFF2-40B4-BE49-F238E27FC236}">
                <a16:creationId xmlns:a16="http://schemas.microsoft.com/office/drawing/2014/main" id="{F1F6C49B-533C-467D-8E07-FA72D4D6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3590926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108553" name="Text Box 33">
            <a:extLst>
              <a:ext uri="{FF2B5EF4-FFF2-40B4-BE49-F238E27FC236}">
                <a16:creationId xmlns:a16="http://schemas.microsoft.com/office/drawing/2014/main" id="{C9012605-770B-4EA9-B9D4-264C9CBB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310063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08554" name="Text Box 34">
            <a:extLst>
              <a:ext uri="{FF2B5EF4-FFF2-40B4-BE49-F238E27FC236}">
                <a16:creationId xmlns:a16="http://schemas.microsoft.com/office/drawing/2014/main" id="{A8E986CC-2BEA-4FAD-976E-CDB699E6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3590926"/>
            <a:ext cx="48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108555" name="Text Box 35">
            <a:extLst>
              <a:ext uri="{FF2B5EF4-FFF2-40B4-BE49-F238E27FC236}">
                <a16:creationId xmlns:a16="http://schemas.microsoft.com/office/drawing/2014/main" id="{FBED4734-CB9E-471D-ABB0-D045AFE9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310063"/>
            <a:ext cx="48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08556" name="Text Box 36">
            <a:extLst>
              <a:ext uri="{FF2B5EF4-FFF2-40B4-BE49-F238E27FC236}">
                <a16:creationId xmlns:a16="http://schemas.microsoft.com/office/drawing/2014/main" id="{3785717A-299D-438B-887F-9A18FB937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9" y="5749925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>
                <a:solidFill>
                  <a:srgbClr val="80008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Double</a:t>
            </a:r>
          </a:p>
        </p:txBody>
      </p:sp>
      <p:sp>
        <p:nvSpPr>
          <p:cNvPr id="108557" name="Text Box 37">
            <a:extLst>
              <a:ext uri="{FF2B5EF4-FFF2-40B4-BE49-F238E27FC236}">
                <a16:creationId xmlns:a16="http://schemas.microsoft.com/office/drawing/2014/main" id="{BA934E94-4934-49A2-BD49-BCEAC1D4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6" y="5751513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>
                <a:solidFill>
                  <a:srgbClr val="80008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Single</a:t>
            </a:r>
          </a:p>
        </p:txBody>
      </p:sp>
      <p:sp>
        <p:nvSpPr>
          <p:cNvPr id="108558" name="Text Box 38">
            <a:extLst>
              <a:ext uri="{FF2B5EF4-FFF2-40B4-BE49-F238E27FC236}">
                <a16:creationId xmlns:a16="http://schemas.microsoft.com/office/drawing/2014/main" id="{B643DE38-D2E2-4EB7-8A51-E06BDDD1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2151063"/>
            <a:ext cx="69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>
                <a:solidFill>
                  <a:srgbClr val="80008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Left</a:t>
            </a:r>
          </a:p>
        </p:txBody>
      </p:sp>
      <p:sp>
        <p:nvSpPr>
          <p:cNvPr id="108559" name="Text Box 39">
            <a:extLst>
              <a:ext uri="{FF2B5EF4-FFF2-40B4-BE49-F238E27FC236}">
                <a16:creationId xmlns:a16="http://schemas.microsoft.com/office/drawing/2014/main" id="{E2FCFA3C-3041-46AE-84B9-0FD87FA5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4454525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>
                <a:solidFill>
                  <a:srgbClr val="80008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Right</a:t>
            </a:r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>
            <a:extLst>
              <a:ext uri="{FF2B5EF4-FFF2-40B4-BE49-F238E27FC236}">
                <a16:creationId xmlns:a16="http://schemas.microsoft.com/office/drawing/2014/main" id="{ABDAF256-FBE6-43D6-AD90-5001EFB86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Deletion Strategy</a:t>
            </a: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37D331F-A70E-41D2-9381-7DFC46E9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1" y="1214438"/>
            <a:ext cx="8424863" cy="4572000"/>
          </a:xfrm>
        </p:spPr>
        <p:txBody>
          <a:bodyPr/>
          <a:lstStyle/>
          <a:p>
            <a:pPr eaLnBrk="1" hangingPunct="1"/>
            <a:r>
              <a:rPr lang="en-US" altLang="ko-KR"/>
              <a:t>Delete the node as in BST deletion</a:t>
            </a:r>
          </a:p>
          <a:p>
            <a:pPr eaLnBrk="1" hangingPunct="1"/>
            <a:r>
              <a:rPr lang="en-US" altLang="ko-KR"/>
              <a:t>Keep going upward and update code from leaf to </a:t>
            </a:r>
            <a:br>
              <a:rPr lang="en-US" altLang="ko-KR"/>
            </a:br>
            <a:r>
              <a:rPr lang="en-US" altLang="ko-KR"/>
              <a:t>parent if 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r>
              <a:rPr lang="en-US" altLang="ko-KR"/>
              <a:t>Stop when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r>
              <a:rPr lang="en-US" altLang="ko-KR"/>
              <a:t>Rotate when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72200296-210A-421E-A2EE-42E6CECC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452689"/>
            <a:ext cx="3714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10597" name="Line 5">
            <a:extLst>
              <a:ext uri="{FF2B5EF4-FFF2-40B4-BE49-F238E27FC236}">
                <a16:creationId xmlns:a16="http://schemas.microsoft.com/office/drawing/2014/main" id="{B296CB2A-DEAA-4618-9585-B602E7768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6" y="27336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2E56385-4650-401F-A4E1-41C41EB91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2163764"/>
            <a:ext cx="5746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898E0B98-80E8-44FC-8828-5CD226F79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4" y="2740025"/>
            <a:ext cx="5873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93C8C3DA-0564-4823-A5CA-A52B1B5F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4" y="3373439"/>
            <a:ext cx="5746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10601" name="Text Box 9">
            <a:extLst>
              <a:ext uri="{FF2B5EF4-FFF2-40B4-BE49-F238E27FC236}">
                <a16:creationId xmlns:a16="http://schemas.microsoft.com/office/drawing/2014/main" id="{1029F456-B616-46B7-875B-88483141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1" y="4094164"/>
            <a:ext cx="5873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10602" name="Line 10">
            <a:extLst>
              <a:ext uri="{FF2B5EF4-FFF2-40B4-BE49-F238E27FC236}">
                <a16:creationId xmlns:a16="http://schemas.microsoft.com/office/drawing/2014/main" id="{D6AFD268-60DB-4E35-AFC7-66633A85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1" y="39592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603" name="Text Box 11">
            <a:extLst>
              <a:ext uri="{FF2B5EF4-FFF2-40B4-BE49-F238E27FC236}">
                <a16:creationId xmlns:a16="http://schemas.microsoft.com/office/drawing/2014/main" id="{B4F24A52-6D26-4226-BE06-8CCB3167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678239"/>
            <a:ext cx="3714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10604" name="AutoShape 12">
            <a:extLst>
              <a:ext uri="{FF2B5EF4-FFF2-40B4-BE49-F238E27FC236}">
                <a16:creationId xmlns:a16="http://schemas.microsoft.com/office/drawing/2014/main" id="{D0E79E4F-2DE2-4730-AA62-EF2DD089E2E8}"/>
              </a:ext>
            </a:extLst>
          </p:cNvPr>
          <p:cNvSpPr>
            <a:spLocks/>
          </p:cNvSpPr>
          <p:nvPr/>
        </p:nvSpPr>
        <p:spPr bwMode="auto">
          <a:xfrm>
            <a:off x="4327525" y="5232282"/>
            <a:ext cx="431800" cy="405051"/>
          </a:xfrm>
          <a:prstGeom prst="leftBrace">
            <a:avLst>
              <a:gd name="adj1" fmla="val 152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605" name="Text Box 13">
            <a:extLst>
              <a:ext uri="{FF2B5EF4-FFF2-40B4-BE49-F238E27FC236}">
                <a16:creationId xmlns:a16="http://schemas.microsoft.com/office/drawing/2014/main" id="{CAABA6A9-402A-4253-812C-3ED5FAB5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1" y="4886325"/>
            <a:ext cx="5746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110606" name="Text Box 14">
            <a:extLst>
              <a:ext uri="{FF2B5EF4-FFF2-40B4-BE49-F238E27FC236}">
                <a16:creationId xmlns:a16="http://schemas.microsoft.com/office/drawing/2014/main" id="{7A49D86B-B8AF-4100-B97A-037D5C9E4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462589"/>
            <a:ext cx="5873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5D711A63-4959-4BB9-821B-6214A0DC0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9" y="51990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F2794A08-AC3E-4E91-B117-92C743C14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9" y="57023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A31E6F5A-D6E6-453B-9711-FB17B5C0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6" y="4886325"/>
            <a:ext cx="5746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+2</a:t>
            </a:r>
          </a:p>
        </p:txBody>
      </p:sp>
      <p:sp>
        <p:nvSpPr>
          <p:cNvPr id="110610" name="Text Box 18">
            <a:extLst>
              <a:ext uri="{FF2B5EF4-FFF2-40B4-BE49-F238E27FC236}">
                <a16:creationId xmlns:a16="http://schemas.microsoft.com/office/drawing/2014/main" id="{6769C808-50F7-446C-A640-B27B12497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6" y="5462589"/>
            <a:ext cx="5873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110611" name="AutoShape 19">
            <a:extLst>
              <a:ext uri="{FF2B5EF4-FFF2-40B4-BE49-F238E27FC236}">
                <a16:creationId xmlns:a16="http://schemas.microsoft.com/office/drawing/2014/main" id="{26805A88-C774-40FC-84D5-15E5BC627527}"/>
              </a:ext>
            </a:extLst>
          </p:cNvPr>
          <p:cNvSpPr>
            <a:spLocks/>
          </p:cNvSpPr>
          <p:nvPr/>
        </p:nvSpPr>
        <p:spPr bwMode="auto">
          <a:xfrm>
            <a:off x="4662488" y="2517061"/>
            <a:ext cx="518818" cy="415766"/>
          </a:xfrm>
          <a:prstGeom prst="rightBrace">
            <a:avLst>
              <a:gd name="adj1" fmla="val 200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612" name="AutoShape 20">
            <a:extLst>
              <a:ext uri="{FF2B5EF4-FFF2-40B4-BE49-F238E27FC236}">
                <a16:creationId xmlns:a16="http://schemas.microsoft.com/office/drawing/2014/main" id="{C91AD65E-7A0F-496D-9A8C-4CCB0D7BEA50}"/>
              </a:ext>
            </a:extLst>
          </p:cNvPr>
          <p:cNvSpPr>
            <a:spLocks/>
          </p:cNvSpPr>
          <p:nvPr/>
        </p:nvSpPr>
        <p:spPr bwMode="auto">
          <a:xfrm>
            <a:off x="5491163" y="3736857"/>
            <a:ext cx="431800" cy="405051"/>
          </a:xfrm>
          <a:prstGeom prst="leftBrace">
            <a:avLst>
              <a:gd name="adj1" fmla="val 152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80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84F257E-12BA-441F-8846-2732D39FADC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12643" name="슬라이드 번호 개체 틀 3">
            <a:extLst>
              <a:ext uri="{FF2B5EF4-FFF2-40B4-BE49-F238E27FC236}">
                <a16:creationId xmlns:a16="http://schemas.microsoft.com/office/drawing/2014/main" id="{B72A733E-B63E-44E7-A591-8E7F7F6577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Moonseong Kim 7-</a:t>
            </a:r>
            <a:fld id="{53AD8A93-D6E1-4AAE-B3BE-686DBC54072C}" type="slidenum"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53</a:t>
            </a:fld>
            <a:r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/51</a:t>
            </a:r>
          </a:p>
        </p:txBody>
      </p:sp>
      <p:sp>
        <p:nvSpPr>
          <p:cNvPr id="768003" name="AutoShape 3">
            <a:extLst>
              <a:ext uri="{FF2B5EF4-FFF2-40B4-BE49-F238E27FC236}">
                <a16:creationId xmlns:a16="http://schemas.microsoft.com/office/drawing/2014/main" id="{D55568BC-E60E-490F-B8F3-5503151F0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5116822"/>
            <a:ext cx="900113" cy="550247"/>
          </a:xfrm>
          <a:custGeom>
            <a:avLst/>
            <a:gdLst>
              <a:gd name="T0" fmla="*/ 28132073 w 21600"/>
              <a:gd name="T1" fmla="*/ 0 h 21600"/>
              <a:gd name="T2" fmla="*/ 0 w 21600"/>
              <a:gd name="T3" fmla="*/ 5076762 h 21600"/>
              <a:gd name="T4" fmla="*/ 28132073 w 21600"/>
              <a:gd name="T5" fmla="*/ 10153525 h 21600"/>
              <a:gd name="T6" fmla="*/ 37509417 w 21600"/>
              <a:gd name="T7" fmla="*/ 507676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SLR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78A0580-5F1E-4A31-81BD-182967811ACA}"/>
              </a:ext>
            </a:extLst>
          </p:cNvPr>
          <p:cNvGrpSpPr>
            <a:grpSpLocks/>
          </p:cNvGrpSpPr>
          <p:nvPr/>
        </p:nvGrpSpPr>
        <p:grpSpPr bwMode="auto">
          <a:xfrm>
            <a:off x="5232401" y="3017839"/>
            <a:ext cx="1368425" cy="555625"/>
            <a:chOff x="2336" y="1901"/>
            <a:chExt cx="862" cy="350"/>
          </a:xfrm>
        </p:grpSpPr>
        <p:sp>
          <p:nvSpPr>
            <p:cNvPr id="112700" name="Text Box 5">
              <a:extLst>
                <a:ext uri="{FF2B5EF4-FFF2-40B4-BE49-F238E27FC236}">
                  <a16:creationId xmlns:a16="http://schemas.microsoft.com/office/drawing/2014/main" id="{43F17FE7-207C-425F-826F-3B2D3AE7B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1"/>
              <a:ext cx="7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>
                  <a:solidFill>
                    <a:srgbClr val="80008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Delete 5</a:t>
              </a:r>
            </a:p>
          </p:txBody>
        </p:sp>
        <p:sp>
          <p:nvSpPr>
            <p:cNvPr id="112701" name="Line 6">
              <a:extLst>
                <a:ext uri="{FF2B5EF4-FFF2-40B4-BE49-F238E27FC236}">
                  <a16:creationId xmlns:a16="http://schemas.microsoft.com/office/drawing/2014/main" id="{40F653ED-59DB-41D3-9434-04A90CECB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251"/>
              <a:ext cx="86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3CB4977-ED84-4408-B182-7BEC4477B486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1757363"/>
            <a:ext cx="2940050" cy="2247900"/>
            <a:chOff x="248" y="1107"/>
            <a:chExt cx="1852" cy="1416"/>
          </a:xfrm>
        </p:grpSpPr>
        <p:sp>
          <p:nvSpPr>
            <p:cNvPr id="112682" name="Text Box 8">
              <a:extLst>
                <a:ext uri="{FF2B5EF4-FFF2-40B4-BE49-F238E27FC236}">
                  <a16:creationId xmlns:a16="http://schemas.microsoft.com/office/drawing/2014/main" id="{20015EA2-4A29-4412-ADEC-2EBCC09FB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" y="1107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12683" name="Oval 9">
              <a:extLst>
                <a:ext uri="{FF2B5EF4-FFF2-40B4-BE49-F238E27FC236}">
                  <a16:creationId xmlns:a16="http://schemas.microsoft.com/office/drawing/2014/main" id="{872DA47A-37EA-40C5-8135-7BC6E3E04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63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12684" name="Oval 10">
              <a:extLst>
                <a:ext uri="{FF2B5EF4-FFF2-40B4-BE49-F238E27FC236}">
                  <a16:creationId xmlns:a16="http://schemas.microsoft.com/office/drawing/2014/main" id="{407F97DC-16B3-4113-98DF-DC1116B3A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35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12685" name="AutoShape 11">
              <a:extLst>
                <a:ext uri="{FF2B5EF4-FFF2-40B4-BE49-F238E27FC236}">
                  <a16:creationId xmlns:a16="http://schemas.microsoft.com/office/drawing/2014/main" id="{E32AC953-66CD-45F9-8A7C-C0B7F35B1E60}"/>
                </a:ext>
              </a:extLst>
            </p:cNvPr>
            <p:cNvCxnSpPr>
              <a:cxnSpLocks noChangeShapeType="1"/>
              <a:stCxn id="112683" idx="7"/>
              <a:endCxn id="112684" idx="3"/>
            </p:cNvCxnSpPr>
            <p:nvPr/>
          </p:nvCxnSpPr>
          <p:spPr bwMode="auto">
            <a:xfrm flipV="1">
              <a:off x="797" y="1558"/>
              <a:ext cx="465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86" name="Oval 12">
              <a:extLst>
                <a:ext uri="{FF2B5EF4-FFF2-40B4-BE49-F238E27FC236}">
                  <a16:creationId xmlns:a16="http://schemas.microsoft.com/office/drawing/2014/main" id="{1214D7AB-9662-4E02-B729-1FE808843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64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cxnSp>
          <p:nvCxnSpPr>
            <p:cNvPr id="112687" name="AutoShape 13">
              <a:extLst>
                <a:ext uri="{FF2B5EF4-FFF2-40B4-BE49-F238E27FC236}">
                  <a16:creationId xmlns:a16="http://schemas.microsoft.com/office/drawing/2014/main" id="{344EFD79-5390-4D00-BAB8-EBC65507725B}"/>
                </a:ext>
              </a:extLst>
            </p:cNvPr>
            <p:cNvCxnSpPr>
              <a:cxnSpLocks noChangeShapeType="1"/>
              <a:stCxn id="112684" idx="5"/>
              <a:endCxn id="112686" idx="1"/>
            </p:cNvCxnSpPr>
            <p:nvPr/>
          </p:nvCxnSpPr>
          <p:spPr bwMode="auto">
            <a:xfrm>
              <a:off x="1416" y="1558"/>
              <a:ext cx="498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88" name="Oval 14">
              <a:extLst>
                <a:ext uri="{FF2B5EF4-FFF2-40B4-BE49-F238E27FC236}">
                  <a16:creationId xmlns:a16="http://schemas.microsoft.com/office/drawing/2014/main" id="{36670ABA-213F-4E0F-9B83-A154C44B9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96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112689" name="AutoShape 15">
              <a:extLst>
                <a:ext uri="{FF2B5EF4-FFF2-40B4-BE49-F238E27FC236}">
                  <a16:creationId xmlns:a16="http://schemas.microsoft.com/office/drawing/2014/main" id="{972F61F7-6822-4043-B9B9-0F49965988F2}"/>
                </a:ext>
              </a:extLst>
            </p:cNvPr>
            <p:cNvCxnSpPr>
              <a:cxnSpLocks noChangeShapeType="1"/>
              <a:stCxn id="112683" idx="3"/>
              <a:endCxn id="112688" idx="7"/>
            </p:cNvCxnSpPr>
            <p:nvPr/>
          </p:nvCxnSpPr>
          <p:spPr bwMode="auto">
            <a:xfrm flipH="1">
              <a:off x="480" y="1838"/>
              <a:ext cx="163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90" name="Oval 16">
              <a:extLst>
                <a:ext uri="{FF2B5EF4-FFF2-40B4-BE49-F238E27FC236}">
                  <a16:creationId xmlns:a16="http://schemas.microsoft.com/office/drawing/2014/main" id="{F10EEF71-4A64-476B-9B4E-5439BDE6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99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11</a:t>
              </a:r>
            </a:p>
          </p:txBody>
        </p:sp>
        <p:cxnSp>
          <p:nvCxnSpPr>
            <p:cNvPr id="112691" name="AutoShape 17">
              <a:extLst>
                <a:ext uri="{FF2B5EF4-FFF2-40B4-BE49-F238E27FC236}">
                  <a16:creationId xmlns:a16="http://schemas.microsoft.com/office/drawing/2014/main" id="{B71B2B87-BDFF-4C07-9D50-34847FB1CEEC}"/>
                </a:ext>
              </a:extLst>
            </p:cNvPr>
            <p:cNvCxnSpPr>
              <a:cxnSpLocks noChangeShapeType="1"/>
              <a:stCxn id="112686" idx="3"/>
              <a:endCxn id="112690" idx="7"/>
            </p:cNvCxnSpPr>
            <p:nvPr/>
          </p:nvCxnSpPr>
          <p:spPr bwMode="auto">
            <a:xfrm flipH="1">
              <a:off x="1750" y="1846"/>
              <a:ext cx="164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92" name="Oval 18">
              <a:extLst>
                <a:ext uri="{FF2B5EF4-FFF2-40B4-BE49-F238E27FC236}">
                  <a16:creationId xmlns:a16="http://schemas.microsoft.com/office/drawing/2014/main" id="{F03802D2-3CC2-448A-9DBD-CD205F5A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97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12693" name="AutoShape 19">
              <a:extLst>
                <a:ext uri="{FF2B5EF4-FFF2-40B4-BE49-F238E27FC236}">
                  <a16:creationId xmlns:a16="http://schemas.microsoft.com/office/drawing/2014/main" id="{904275C4-01CA-4FB4-B229-5A3B0C79DA31}"/>
                </a:ext>
              </a:extLst>
            </p:cNvPr>
            <p:cNvCxnSpPr>
              <a:cxnSpLocks noChangeShapeType="1"/>
              <a:stCxn id="112683" idx="5"/>
              <a:endCxn id="112692" idx="1"/>
            </p:cNvCxnSpPr>
            <p:nvPr/>
          </p:nvCxnSpPr>
          <p:spPr bwMode="auto">
            <a:xfrm>
              <a:off x="797" y="1838"/>
              <a:ext cx="144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94" name="Oval 20">
              <a:extLst>
                <a:ext uri="{FF2B5EF4-FFF2-40B4-BE49-F238E27FC236}">
                  <a16:creationId xmlns:a16="http://schemas.microsoft.com/office/drawing/2014/main" id="{13D2A425-2A38-4B18-ACB6-D167E07E2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28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12695" name="AutoShape 21">
              <a:extLst>
                <a:ext uri="{FF2B5EF4-FFF2-40B4-BE49-F238E27FC236}">
                  <a16:creationId xmlns:a16="http://schemas.microsoft.com/office/drawing/2014/main" id="{0E5AF450-6ECE-4F71-9F9F-1519A4BCFDEE}"/>
                </a:ext>
              </a:extLst>
            </p:cNvPr>
            <p:cNvCxnSpPr>
              <a:cxnSpLocks noChangeShapeType="1"/>
              <a:stCxn id="112692" idx="3"/>
              <a:endCxn id="112694" idx="7"/>
            </p:cNvCxnSpPr>
            <p:nvPr/>
          </p:nvCxnSpPr>
          <p:spPr bwMode="auto">
            <a:xfrm flipH="1">
              <a:off x="801" y="2172"/>
              <a:ext cx="140" cy="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96" name="Oval 22">
              <a:extLst>
                <a:ext uri="{FF2B5EF4-FFF2-40B4-BE49-F238E27FC236}">
                  <a16:creationId xmlns:a16="http://schemas.microsoft.com/office/drawing/2014/main" id="{5FE8CF2E-AFAB-4D21-ADCB-F53512DA0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228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12697" name="AutoShape 23">
              <a:extLst>
                <a:ext uri="{FF2B5EF4-FFF2-40B4-BE49-F238E27FC236}">
                  <a16:creationId xmlns:a16="http://schemas.microsoft.com/office/drawing/2014/main" id="{AD765FB3-8749-4A1D-913D-0F503FD004AB}"/>
                </a:ext>
              </a:extLst>
            </p:cNvPr>
            <p:cNvCxnSpPr>
              <a:cxnSpLocks noChangeShapeType="1"/>
              <a:stCxn id="112692" idx="5"/>
              <a:endCxn id="112696" idx="1"/>
            </p:cNvCxnSpPr>
            <p:nvPr/>
          </p:nvCxnSpPr>
          <p:spPr bwMode="auto">
            <a:xfrm>
              <a:off x="1095" y="2172"/>
              <a:ext cx="179" cy="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98" name="Text Box 24">
              <a:extLst>
                <a:ext uri="{FF2B5EF4-FFF2-40B4-BE49-F238E27FC236}">
                  <a16:creationId xmlns:a16="http://schemas.microsoft.com/office/drawing/2014/main" id="{AFCCFA7C-61AF-4A63-8E07-452B69FF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1525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+1</a:t>
              </a:r>
            </a:p>
          </p:txBody>
        </p:sp>
        <p:sp>
          <p:nvSpPr>
            <p:cNvPr id="112699" name="Text Box 25">
              <a:extLst>
                <a:ext uri="{FF2B5EF4-FFF2-40B4-BE49-F238E27FC236}">
                  <a16:creationId xmlns:a16="http://schemas.microsoft.com/office/drawing/2014/main" id="{F72ECAB0-C680-4A49-8329-88B815866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C3B3C9F8-86DD-46D3-B253-00BAEB0E004B}"/>
              </a:ext>
            </a:extLst>
          </p:cNvPr>
          <p:cNvGrpSpPr>
            <a:grpSpLocks/>
          </p:cNvGrpSpPr>
          <p:nvPr/>
        </p:nvGrpSpPr>
        <p:grpSpPr bwMode="auto">
          <a:xfrm>
            <a:off x="6889750" y="1757363"/>
            <a:ext cx="3600450" cy="2247900"/>
            <a:chOff x="3380" y="1107"/>
            <a:chExt cx="2268" cy="1416"/>
          </a:xfrm>
        </p:grpSpPr>
        <p:sp>
          <p:nvSpPr>
            <p:cNvPr id="112665" name="Text Box 27">
              <a:extLst>
                <a:ext uri="{FF2B5EF4-FFF2-40B4-BE49-F238E27FC236}">
                  <a16:creationId xmlns:a16="http://schemas.microsoft.com/office/drawing/2014/main" id="{F9E380F7-BEC6-45F8-8922-E79D6699D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1107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12666" name="Oval 28">
              <a:extLst>
                <a:ext uri="{FF2B5EF4-FFF2-40B4-BE49-F238E27FC236}">
                  <a16:creationId xmlns:a16="http://schemas.microsoft.com/office/drawing/2014/main" id="{7280977C-2A3E-403B-8FAF-F50CD2062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3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12667" name="Oval 29">
              <a:extLst>
                <a:ext uri="{FF2B5EF4-FFF2-40B4-BE49-F238E27FC236}">
                  <a16:creationId xmlns:a16="http://schemas.microsoft.com/office/drawing/2014/main" id="{5A6E62E6-6993-4916-919A-E767F4BE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5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12668" name="AutoShape 30">
              <a:extLst>
                <a:ext uri="{FF2B5EF4-FFF2-40B4-BE49-F238E27FC236}">
                  <a16:creationId xmlns:a16="http://schemas.microsoft.com/office/drawing/2014/main" id="{E0DD5D5B-004A-4338-BBA2-8A8290D60809}"/>
                </a:ext>
              </a:extLst>
            </p:cNvPr>
            <p:cNvCxnSpPr>
              <a:cxnSpLocks noChangeShapeType="1"/>
              <a:stCxn id="112666" idx="7"/>
              <a:endCxn id="112667" idx="3"/>
            </p:cNvCxnSpPr>
            <p:nvPr/>
          </p:nvCxnSpPr>
          <p:spPr bwMode="auto">
            <a:xfrm flipV="1">
              <a:off x="4019" y="1558"/>
              <a:ext cx="465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69" name="Oval 31">
              <a:extLst>
                <a:ext uri="{FF2B5EF4-FFF2-40B4-BE49-F238E27FC236}">
                  <a16:creationId xmlns:a16="http://schemas.microsoft.com/office/drawing/2014/main" id="{BFF15394-8F91-4748-9C6B-715D80A8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64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cxnSp>
          <p:nvCxnSpPr>
            <p:cNvPr id="112670" name="AutoShape 32">
              <a:extLst>
                <a:ext uri="{FF2B5EF4-FFF2-40B4-BE49-F238E27FC236}">
                  <a16:creationId xmlns:a16="http://schemas.microsoft.com/office/drawing/2014/main" id="{65CD2C0C-AC61-431B-9C65-7824558C7F5D}"/>
                </a:ext>
              </a:extLst>
            </p:cNvPr>
            <p:cNvCxnSpPr>
              <a:cxnSpLocks noChangeShapeType="1"/>
              <a:stCxn id="112667" idx="5"/>
              <a:endCxn id="112669" idx="1"/>
            </p:cNvCxnSpPr>
            <p:nvPr/>
          </p:nvCxnSpPr>
          <p:spPr bwMode="auto">
            <a:xfrm>
              <a:off x="4638" y="1558"/>
              <a:ext cx="498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71" name="Oval 33">
              <a:extLst>
                <a:ext uri="{FF2B5EF4-FFF2-40B4-BE49-F238E27FC236}">
                  <a16:creationId xmlns:a16="http://schemas.microsoft.com/office/drawing/2014/main" id="{6C50B9DC-C9A8-41C4-9E89-CA99FE0D1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199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11</a:t>
              </a:r>
            </a:p>
          </p:txBody>
        </p:sp>
        <p:cxnSp>
          <p:nvCxnSpPr>
            <p:cNvPr id="112672" name="AutoShape 34">
              <a:extLst>
                <a:ext uri="{FF2B5EF4-FFF2-40B4-BE49-F238E27FC236}">
                  <a16:creationId xmlns:a16="http://schemas.microsoft.com/office/drawing/2014/main" id="{4850B5CD-4344-415E-B094-BD99C042A524}"/>
                </a:ext>
              </a:extLst>
            </p:cNvPr>
            <p:cNvCxnSpPr>
              <a:cxnSpLocks noChangeShapeType="1"/>
              <a:stCxn id="112669" idx="3"/>
              <a:endCxn id="112671" idx="7"/>
            </p:cNvCxnSpPr>
            <p:nvPr/>
          </p:nvCxnSpPr>
          <p:spPr bwMode="auto">
            <a:xfrm flipH="1">
              <a:off x="4972" y="1846"/>
              <a:ext cx="164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73" name="Oval 35">
              <a:extLst>
                <a:ext uri="{FF2B5EF4-FFF2-40B4-BE49-F238E27FC236}">
                  <a16:creationId xmlns:a16="http://schemas.microsoft.com/office/drawing/2014/main" id="{22AF6010-9764-407D-81A6-F75942B71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97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12674" name="AutoShape 36">
              <a:extLst>
                <a:ext uri="{FF2B5EF4-FFF2-40B4-BE49-F238E27FC236}">
                  <a16:creationId xmlns:a16="http://schemas.microsoft.com/office/drawing/2014/main" id="{060CDA40-03A4-4F94-BB0A-029B7A976224}"/>
                </a:ext>
              </a:extLst>
            </p:cNvPr>
            <p:cNvCxnSpPr>
              <a:cxnSpLocks noChangeShapeType="1"/>
              <a:stCxn id="112666" idx="5"/>
              <a:endCxn id="112673" idx="1"/>
            </p:cNvCxnSpPr>
            <p:nvPr/>
          </p:nvCxnSpPr>
          <p:spPr bwMode="auto">
            <a:xfrm>
              <a:off x="4019" y="1838"/>
              <a:ext cx="144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75" name="Oval 37">
              <a:extLst>
                <a:ext uri="{FF2B5EF4-FFF2-40B4-BE49-F238E27FC236}">
                  <a16:creationId xmlns:a16="http://schemas.microsoft.com/office/drawing/2014/main" id="{439A58C2-217A-492C-BAE9-7194B6C0F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28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12676" name="AutoShape 38">
              <a:extLst>
                <a:ext uri="{FF2B5EF4-FFF2-40B4-BE49-F238E27FC236}">
                  <a16:creationId xmlns:a16="http://schemas.microsoft.com/office/drawing/2014/main" id="{9A86655B-B53A-4135-972B-94227F3629C1}"/>
                </a:ext>
              </a:extLst>
            </p:cNvPr>
            <p:cNvCxnSpPr>
              <a:cxnSpLocks noChangeShapeType="1"/>
              <a:stCxn id="112673" idx="3"/>
              <a:endCxn id="112675" idx="7"/>
            </p:cNvCxnSpPr>
            <p:nvPr/>
          </p:nvCxnSpPr>
          <p:spPr bwMode="auto">
            <a:xfrm flipH="1">
              <a:off x="4023" y="2172"/>
              <a:ext cx="140" cy="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77" name="Oval 39">
              <a:extLst>
                <a:ext uri="{FF2B5EF4-FFF2-40B4-BE49-F238E27FC236}">
                  <a16:creationId xmlns:a16="http://schemas.microsoft.com/office/drawing/2014/main" id="{0262DD14-EFE1-439F-B9CF-6CD2F2D7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8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12678" name="AutoShape 40">
              <a:extLst>
                <a:ext uri="{FF2B5EF4-FFF2-40B4-BE49-F238E27FC236}">
                  <a16:creationId xmlns:a16="http://schemas.microsoft.com/office/drawing/2014/main" id="{2D1317A5-C10F-42E7-92B3-4F841C39B93A}"/>
                </a:ext>
              </a:extLst>
            </p:cNvPr>
            <p:cNvCxnSpPr>
              <a:cxnSpLocks noChangeShapeType="1"/>
              <a:stCxn id="112673" idx="5"/>
              <a:endCxn id="112677" idx="1"/>
            </p:cNvCxnSpPr>
            <p:nvPr/>
          </p:nvCxnSpPr>
          <p:spPr bwMode="auto">
            <a:xfrm>
              <a:off x="4317" y="2172"/>
              <a:ext cx="179" cy="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79" name="Text Box 41">
              <a:extLst>
                <a:ext uri="{FF2B5EF4-FFF2-40B4-BE49-F238E27FC236}">
                  <a16:creationId xmlns:a16="http://schemas.microsoft.com/office/drawing/2014/main" id="{5CAB4147-E78E-452C-921B-BC9E8F950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" y="1515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12680" name="Text Box 42">
              <a:extLst>
                <a:ext uri="{FF2B5EF4-FFF2-40B4-BE49-F238E27FC236}">
                  <a16:creationId xmlns:a16="http://schemas.microsoft.com/office/drawing/2014/main" id="{7782B42A-7C8C-46A8-926C-D01B6F736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1525"/>
              <a:ext cx="36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+2</a:t>
              </a:r>
            </a:p>
          </p:txBody>
        </p:sp>
        <p:sp>
          <p:nvSpPr>
            <p:cNvPr id="112681" name="Text Box 43">
              <a:extLst>
                <a:ext uri="{FF2B5EF4-FFF2-40B4-BE49-F238E27FC236}">
                  <a16:creationId xmlns:a16="http://schemas.microsoft.com/office/drawing/2014/main" id="{038123BD-C8EB-4907-8590-8AA6F89FB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>
                  <a:solidFill>
                    <a:srgbClr val="00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17BF1A86-2C3D-4C48-9890-1D853163A9EF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4546601"/>
            <a:ext cx="3011488" cy="1851025"/>
            <a:chOff x="1890" y="2864"/>
            <a:chExt cx="1897" cy="1166"/>
          </a:xfrm>
        </p:grpSpPr>
        <p:sp>
          <p:nvSpPr>
            <p:cNvPr id="112652" name="Oval 45">
              <a:extLst>
                <a:ext uri="{FF2B5EF4-FFF2-40B4-BE49-F238E27FC236}">
                  <a16:creationId xmlns:a16="http://schemas.microsoft.com/office/drawing/2014/main" id="{230103B0-02FC-4C70-AB31-D0482266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4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12653" name="Oval 46">
              <a:extLst>
                <a:ext uri="{FF2B5EF4-FFF2-40B4-BE49-F238E27FC236}">
                  <a16:creationId xmlns:a16="http://schemas.microsoft.com/office/drawing/2014/main" id="{5B0EAF13-5A27-4F9C-892A-C7DB30FCB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86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112654" name="AutoShape 47">
              <a:extLst>
                <a:ext uri="{FF2B5EF4-FFF2-40B4-BE49-F238E27FC236}">
                  <a16:creationId xmlns:a16="http://schemas.microsoft.com/office/drawing/2014/main" id="{78156B0B-C1BE-436E-AFB2-FD261D058F29}"/>
                </a:ext>
              </a:extLst>
            </p:cNvPr>
            <p:cNvCxnSpPr>
              <a:cxnSpLocks noChangeShapeType="1"/>
              <a:stCxn id="112652" idx="7"/>
              <a:endCxn id="112653" idx="3"/>
            </p:cNvCxnSpPr>
            <p:nvPr/>
          </p:nvCxnSpPr>
          <p:spPr bwMode="auto">
            <a:xfrm flipV="1">
              <a:off x="2484" y="3065"/>
              <a:ext cx="465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55" name="Oval 48">
              <a:extLst>
                <a:ext uri="{FF2B5EF4-FFF2-40B4-BE49-F238E27FC236}">
                  <a16:creationId xmlns:a16="http://schemas.microsoft.com/office/drawing/2014/main" id="{1A2686BC-7B43-4F56-9D1C-BE8F3E6DB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5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cxnSp>
          <p:nvCxnSpPr>
            <p:cNvPr id="112656" name="AutoShape 49">
              <a:extLst>
                <a:ext uri="{FF2B5EF4-FFF2-40B4-BE49-F238E27FC236}">
                  <a16:creationId xmlns:a16="http://schemas.microsoft.com/office/drawing/2014/main" id="{57188C63-FF1E-4540-98E6-4EAAC65C6EFC}"/>
                </a:ext>
              </a:extLst>
            </p:cNvPr>
            <p:cNvCxnSpPr>
              <a:cxnSpLocks noChangeShapeType="1"/>
              <a:stCxn id="112653" idx="5"/>
              <a:endCxn id="112655" idx="1"/>
            </p:cNvCxnSpPr>
            <p:nvPr/>
          </p:nvCxnSpPr>
          <p:spPr bwMode="auto">
            <a:xfrm>
              <a:off x="3103" y="3065"/>
              <a:ext cx="498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57" name="Oval 50">
              <a:extLst>
                <a:ext uri="{FF2B5EF4-FFF2-40B4-BE49-F238E27FC236}">
                  <a16:creationId xmlns:a16="http://schemas.microsoft.com/office/drawing/2014/main" id="{50D332D0-DEC9-4F1F-A9F9-34F83FCC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49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11</a:t>
              </a:r>
            </a:p>
          </p:txBody>
        </p:sp>
        <p:cxnSp>
          <p:nvCxnSpPr>
            <p:cNvPr id="112658" name="AutoShape 51">
              <a:extLst>
                <a:ext uri="{FF2B5EF4-FFF2-40B4-BE49-F238E27FC236}">
                  <a16:creationId xmlns:a16="http://schemas.microsoft.com/office/drawing/2014/main" id="{CB685395-5D1D-4267-9452-FD8E3A821226}"/>
                </a:ext>
              </a:extLst>
            </p:cNvPr>
            <p:cNvCxnSpPr>
              <a:cxnSpLocks noChangeShapeType="1"/>
              <a:stCxn id="112655" idx="3"/>
              <a:endCxn id="112657" idx="7"/>
            </p:cNvCxnSpPr>
            <p:nvPr/>
          </p:nvCxnSpPr>
          <p:spPr bwMode="auto">
            <a:xfrm flipH="1">
              <a:off x="3437" y="3353"/>
              <a:ext cx="164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59" name="Oval 52">
              <a:extLst>
                <a:ext uri="{FF2B5EF4-FFF2-40B4-BE49-F238E27FC236}">
                  <a16:creationId xmlns:a16="http://schemas.microsoft.com/office/drawing/2014/main" id="{640A317F-98AA-485E-A3B5-462DB98E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78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12660" name="AutoShape 53">
              <a:extLst>
                <a:ext uri="{FF2B5EF4-FFF2-40B4-BE49-F238E27FC236}">
                  <a16:creationId xmlns:a16="http://schemas.microsoft.com/office/drawing/2014/main" id="{3888D709-736B-491C-B6BE-7AEA720FAD32}"/>
                </a:ext>
              </a:extLst>
            </p:cNvPr>
            <p:cNvCxnSpPr>
              <a:cxnSpLocks noChangeShapeType="1"/>
              <a:stCxn id="112652" idx="5"/>
              <a:endCxn id="112659" idx="1"/>
            </p:cNvCxnSpPr>
            <p:nvPr/>
          </p:nvCxnSpPr>
          <p:spPr bwMode="auto">
            <a:xfrm>
              <a:off x="2484" y="3345"/>
              <a:ext cx="263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61" name="Oval 54">
              <a:extLst>
                <a:ext uri="{FF2B5EF4-FFF2-40B4-BE49-F238E27FC236}">
                  <a16:creationId xmlns:a16="http://schemas.microsoft.com/office/drawing/2014/main" id="{B04541B7-264B-43C5-8AF8-29E45BB5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47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12662" name="AutoShape 55">
              <a:extLst>
                <a:ext uri="{FF2B5EF4-FFF2-40B4-BE49-F238E27FC236}">
                  <a16:creationId xmlns:a16="http://schemas.microsoft.com/office/drawing/2014/main" id="{1C2705D5-3F16-4B14-9B00-29C02D1A1D73}"/>
                </a:ext>
              </a:extLst>
            </p:cNvPr>
            <p:cNvCxnSpPr>
              <a:cxnSpLocks noChangeShapeType="1"/>
              <a:stCxn id="112652" idx="3"/>
              <a:endCxn id="112661" idx="7"/>
            </p:cNvCxnSpPr>
            <p:nvPr/>
          </p:nvCxnSpPr>
          <p:spPr bwMode="auto">
            <a:xfrm flipH="1">
              <a:off x="2076" y="3345"/>
              <a:ext cx="254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63" name="Oval 56">
              <a:extLst>
                <a:ext uri="{FF2B5EF4-FFF2-40B4-BE49-F238E27FC236}">
                  <a16:creationId xmlns:a16="http://schemas.microsoft.com/office/drawing/2014/main" id="{D8910253-FB1A-4EC8-9D2D-A863D569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79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12664" name="AutoShape 57">
              <a:extLst>
                <a:ext uri="{FF2B5EF4-FFF2-40B4-BE49-F238E27FC236}">
                  <a16:creationId xmlns:a16="http://schemas.microsoft.com/office/drawing/2014/main" id="{977761FF-FD6E-44B3-B79A-8D5E45788E75}"/>
                </a:ext>
              </a:extLst>
            </p:cNvPr>
            <p:cNvCxnSpPr>
              <a:cxnSpLocks noChangeShapeType="1"/>
              <a:stCxn id="112661" idx="5"/>
              <a:endCxn id="112663" idx="1"/>
            </p:cNvCxnSpPr>
            <p:nvPr/>
          </p:nvCxnSpPr>
          <p:spPr bwMode="auto">
            <a:xfrm>
              <a:off x="2076" y="3676"/>
              <a:ext cx="164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8">
            <a:extLst>
              <a:ext uri="{FF2B5EF4-FFF2-40B4-BE49-F238E27FC236}">
                <a16:creationId xmlns:a16="http://schemas.microsoft.com/office/drawing/2014/main" id="{4E79B5D1-9439-45F0-B283-7F73E5717AF9}"/>
              </a:ext>
            </a:extLst>
          </p:cNvPr>
          <p:cNvGrpSpPr>
            <a:grpSpLocks/>
          </p:cNvGrpSpPr>
          <p:nvPr/>
        </p:nvGrpSpPr>
        <p:grpSpPr bwMode="auto">
          <a:xfrm>
            <a:off x="8040688" y="5105401"/>
            <a:ext cx="1511300" cy="555625"/>
            <a:chOff x="4105" y="3216"/>
            <a:chExt cx="952" cy="350"/>
          </a:xfrm>
        </p:grpSpPr>
        <p:sp>
          <p:nvSpPr>
            <p:cNvPr id="112650" name="Text Box 59">
              <a:extLst>
                <a:ext uri="{FF2B5EF4-FFF2-40B4-BE49-F238E27FC236}">
                  <a16:creationId xmlns:a16="http://schemas.microsoft.com/office/drawing/2014/main" id="{9A61E147-5893-4C4F-B7C1-70D0B4343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3216"/>
              <a:ext cx="8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>
                  <a:solidFill>
                    <a:srgbClr val="80008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Delete 10</a:t>
              </a:r>
            </a:p>
          </p:txBody>
        </p:sp>
        <p:sp>
          <p:nvSpPr>
            <p:cNvPr id="112651" name="Line 60">
              <a:extLst>
                <a:ext uri="{FF2B5EF4-FFF2-40B4-BE49-F238E27FC236}">
                  <a16:creationId xmlns:a16="http://schemas.microsoft.com/office/drawing/2014/main" id="{D3E57FA7-D9D3-40BE-8E31-637CEC047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566"/>
              <a:ext cx="95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52396B0-12F0-4BBB-BFBA-CB4F7B4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14691" name="슬라이드 번호 개체 틀 3">
            <a:extLst>
              <a:ext uri="{FF2B5EF4-FFF2-40B4-BE49-F238E27FC236}">
                <a16:creationId xmlns:a16="http://schemas.microsoft.com/office/drawing/2014/main" id="{DD1C1CBB-4373-48BB-8A1F-37EF4BD56E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Moonseong Kim 7-</a:t>
            </a:r>
            <a:fld id="{4690208B-4CA5-4B09-936A-8170401E0295}" type="slidenum"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54</a:t>
            </a:fld>
            <a:r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/51</a:t>
            </a:r>
          </a:p>
        </p:txBody>
      </p:sp>
      <p:sp>
        <p:nvSpPr>
          <p:cNvPr id="769027" name="AutoShape 3">
            <a:extLst>
              <a:ext uri="{FF2B5EF4-FFF2-40B4-BE49-F238E27FC236}">
                <a16:creationId xmlns:a16="http://schemas.microsoft.com/office/drawing/2014/main" id="{0EB88F5F-40A2-4255-9801-AC86DB2C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063" y="2883209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95 h 21600"/>
              <a:gd name="T4" fmla="*/ 28132000 w 21600"/>
              <a:gd name="T5" fmla="*/ 10153568 h 21600"/>
              <a:gd name="T6" fmla="*/ 37509334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SRR</a:t>
            </a:r>
          </a:p>
        </p:txBody>
      </p:sp>
      <p:sp>
        <p:nvSpPr>
          <p:cNvPr id="114693" name="Oval 4">
            <a:extLst>
              <a:ext uri="{FF2B5EF4-FFF2-40B4-BE49-F238E27FC236}">
                <a16:creationId xmlns:a16="http://schemas.microsoft.com/office/drawing/2014/main" id="{BD8B1492-F018-4E4C-8012-85B26983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2258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4694" name="Oval 5">
            <a:extLst>
              <a:ext uri="{FF2B5EF4-FFF2-40B4-BE49-F238E27FC236}">
                <a16:creationId xmlns:a16="http://schemas.microsoft.com/office/drawing/2014/main" id="{160A15EC-D705-4100-AA66-E44CBB06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4" y="27813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cxnSp>
        <p:nvCxnSpPr>
          <p:cNvPr id="114695" name="AutoShape 6">
            <a:extLst>
              <a:ext uri="{FF2B5EF4-FFF2-40B4-BE49-F238E27FC236}">
                <a16:creationId xmlns:a16="http://schemas.microsoft.com/office/drawing/2014/main" id="{00B1031C-7F97-4F8E-97FC-CAE90E0F4A51}"/>
              </a:ext>
            </a:extLst>
          </p:cNvPr>
          <p:cNvCxnSpPr>
            <a:cxnSpLocks noChangeShapeType="1"/>
            <a:stCxn id="114693" idx="7"/>
            <a:endCxn id="114694" idx="3"/>
          </p:cNvCxnSpPr>
          <p:nvPr/>
        </p:nvCxnSpPr>
        <p:spPr bwMode="auto">
          <a:xfrm flipV="1">
            <a:off x="2574925" y="3100389"/>
            <a:ext cx="738188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6" name="Oval 7">
            <a:extLst>
              <a:ext uri="{FF2B5EF4-FFF2-40B4-BE49-F238E27FC236}">
                <a16:creationId xmlns:a16="http://schemas.microsoft.com/office/drawing/2014/main" id="{86411A05-5832-4D68-8C6A-634743CE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4" y="32385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14697" name="AutoShape 8">
            <a:extLst>
              <a:ext uri="{FF2B5EF4-FFF2-40B4-BE49-F238E27FC236}">
                <a16:creationId xmlns:a16="http://schemas.microsoft.com/office/drawing/2014/main" id="{241660B0-4C05-43AA-8FF4-207313E45C65}"/>
              </a:ext>
            </a:extLst>
          </p:cNvPr>
          <p:cNvCxnSpPr>
            <a:cxnSpLocks noChangeShapeType="1"/>
            <a:stCxn id="114694" idx="5"/>
            <a:endCxn id="114696" idx="1"/>
          </p:cNvCxnSpPr>
          <p:nvPr/>
        </p:nvCxnSpPr>
        <p:spPr bwMode="auto">
          <a:xfrm>
            <a:off x="3557589" y="3100389"/>
            <a:ext cx="790575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8" name="Oval 9">
            <a:extLst>
              <a:ext uri="{FF2B5EF4-FFF2-40B4-BE49-F238E27FC236}">
                <a16:creationId xmlns:a16="http://schemas.microsoft.com/office/drawing/2014/main" id="{63002941-0DCB-4545-A220-FF9E6F6C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3787776"/>
            <a:ext cx="346075" cy="373063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14699" name="AutoShape 10">
            <a:extLst>
              <a:ext uri="{FF2B5EF4-FFF2-40B4-BE49-F238E27FC236}">
                <a16:creationId xmlns:a16="http://schemas.microsoft.com/office/drawing/2014/main" id="{EA90E8E5-83EA-4A8B-9558-495084E0F142}"/>
              </a:ext>
            </a:extLst>
          </p:cNvPr>
          <p:cNvCxnSpPr>
            <a:cxnSpLocks noChangeShapeType="1"/>
            <a:stCxn id="114696" idx="3"/>
            <a:endCxn id="114698" idx="7"/>
          </p:cNvCxnSpPr>
          <p:nvPr/>
        </p:nvCxnSpPr>
        <p:spPr bwMode="auto">
          <a:xfrm flipH="1">
            <a:off x="4087813" y="3557589"/>
            <a:ext cx="2603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0" name="Oval 11">
            <a:extLst>
              <a:ext uri="{FF2B5EF4-FFF2-40B4-BE49-F238E27FC236}">
                <a16:creationId xmlns:a16="http://schemas.microsoft.com/office/drawing/2014/main" id="{EEB55708-DFFE-4FB3-89A5-8BB6FC039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9" y="3756026"/>
            <a:ext cx="346075" cy="373063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114701" name="AutoShape 12">
            <a:extLst>
              <a:ext uri="{FF2B5EF4-FFF2-40B4-BE49-F238E27FC236}">
                <a16:creationId xmlns:a16="http://schemas.microsoft.com/office/drawing/2014/main" id="{756D896F-6732-43AF-BF23-1627B1972BBF}"/>
              </a:ext>
            </a:extLst>
          </p:cNvPr>
          <p:cNvCxnSpPr>
            <a:cxnSpLocks noChangeShapeType="1"/>
            <a:stCxn id="114693" idx="5"/>
            <a:endCxn id="114700" idx="1"/>
          </p:cNvCxnSpPr>
          <p:nvPr/>
        </p:nvCxnSpPr>
        <p:spPr bwMode="auto">
          <a:xfrm>
            <a:off x="2574926" y="3544889"/>
            <a:ext cx="417513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2" name="Oval 13">
            <a:extLst>
              <a:ext uri="{FF2B5EF4-FFF2-40B4-BE49-F238E27FC236}">
                <a16:creationId xmlns:a16="http://schemas.microsoft.com/office/drawing/2014/main" id="{86F6D103-22C6-4A83-A1EC-D2FF2132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37512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114703" name="AutoShape 14">
            <a:extLst>
              <a:ext uri="{FF2B5EF4-FFF2-40B4-BE49-F238E27FC236}">
                <a16:creationId xmlns:a16="http://schemas.microsoft.com/office/drawing/2014/main" id="{805315C6-29D8-431A-A0DF-7D02A9A2A867}"/>
              </a:ext>
            </a:extLst>
          </p:cNvPr>
          <p:cNvCxnSpPr>
            <a:cxnSpLocks noChangeShapeType="1"/>
            <a:stCxn id="114693" idx="3"/>
            <a:endCxn id="114702" idx="7"/>
          </p:cNvCxnSpPr>
          <p:nvPr/>
        </p:nvCxnSpPr>
        <p:spPr bwMode="auto">
          <a:xfrm flipH="1">
            <a:off x="1927226" y="3544888"/>
            <a:ext cx="403225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4" name="Oval 15">
            <a:extLst>
              <a:ext uri="{FF2B5EF4-FFF2-40B4-BE49-F238E27FC236}">
                <a16:creationId xmlns:a16="http://schemas.microsoft.com/office/drawing/2014/main" id="{217D168F-879E-49CD-9113-D3FC5A06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42592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14705" name="AutoShape 16">
            <a:extLst>
              <a:ext uri="{FF2B5EF4-FFF2-40B4-BE49-F238E27FC236}">
                <a16:creationId xmlns:a16="http://schemas.microsoft.com/office/drawing/2014/main" id="{7E944427-87B2-44EE-80B4-02E8D20F0BD4}"/>
              </a:ext>
            </a:extLst>
          </p:cNvPr>
          <p:cNvCxnSpPr>
            <a:cxnSpLocks noChangeShapeType="1"/>
            <a:stCxn id="114702" idx="5"/>
            <a:endCxn id="114704" idx="1"/>
          </p:cNvCxnSpPr>
          <p:nvPr/>
        </p:nvCxnSpPr>
        <p:spPr bwMode="auto">
          <a:xfrm>
            <a:off x="1927225" y="4070350"/>
            <a:ext cx="260350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4706" name="Group 17">
            <a:extLst>
              <a:ext uri="{FF2B5EF4-FFF2-40B4-BE49-F238E27FC236}">
                <a16:creationId xmlns:a16="http://schemas.microsoft.com/office/drawing/2014/main" id="{89787FFD-0CA3-4A2D-BE97-880845E74E3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40101"/>
            <a:ext cx="1511300" cy="555625"/>
            <a:chOff x="2283" y="2104"/>
            <a:chExt cx="952" cy="350"/>
          </a:xfrm>
        </p:grpSpPr>
        <p:sp>
          <p:nvSpPr>
            <p:cNvPr id="114734" name="Text Box 18">
              <a:extLst>
                <a:ext uri="{FF2B5EF4-FFF2-40B4-BE49-F238E27FC236}">
                  <a16:creationId xmlns:a16="http://schemas.microsoft.com/office/drawing/2014/main" id="{F87C22BF-2DE4-4369-B2DF-6E07975E9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104"/>
              <a:ext cx="8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>
                  <a:solidFill>
                    <a:srgbClr val="80008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Delete 10</a:t>
              </a:r>
            </a:p>
          </p:txBody>
        </p:sp>
        <p:sp>
          <p:nvSpPr>
            <p:cNvPr id="114735" name="Line 19">
              <a:extLst>
                <a:ext uri="{FF2B5EF4-FFF2-40B4-BE49-F238E27FC236}">
                  <a16:creationId xmlns:a16="http://schemas.microsoft.com/office/drawing/2014/main" id="{C5D3BCBF-A7C8-4E54-BB59-B33BFDDE6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2454"/>
              <a:ext cx="95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14707" name="Oval 20">
            <a:extLst>
              <a:ext uri="{FF2B5EF4-FFF2-40B4-BE49-F238E27FC236}">
                <a16:creationId xmlns:a16="http://schemas.microsoft.com/office/drawing/2014/main" id="{9A788A0F-C6C9-4C36-B72B-9C05FA7B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21773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4708" name="Oval 21">
            <a:extLst>
              <a:ext uri="{FF2B5EF4-FFF2-40B4-BE49-F238E27FC236}">
                <a16:creationId xmlns:a16="http://schemas.microsoft.com/office/drawing/2014/main" id="{02DD2B04-3D02-42C3-B9BF-8759D939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177323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14709" name="AutoShape 22">
            <a:extLst>
              <a:ext uri="{FF2B5EF4-FFF2-40B4-BE49-F238E27FC236}">
                <a16:creationId xmlns:a16="http://schemas.microsoft.com/office/drawing/2014/main" id="{E987B1E0-23B5-4471-A236-05D2CF0975B9}"/>
              </a:ext>
            </a:extLst>
          </p:cNvPr>
          <p:cNvCxnSpPr>
            <a:cxnSpLocks noChangeShapeType="1"/>
            <a:stCxn id="114707" idx="7"/>
            <a:endCxn id="114708" idx="3"/>
          </p:cNvCxnSpPr>
          <p:nvPr/>
        </p:nvCxnSpPr>
        <p:spPr bwMode="auto">
          <a:xfrm flipV="1">
            <a:off x="7615239" y="2092325"/>
            <a:ext cx="738187" cy="179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0" name="Oval 23">
            <a:extLst>
              <a:ext uri="{FF2B5EF4-FFF2-40B4-BE49-F238E27FC236}">
                <a16:creationId xmlns:a16="http://schemas.microsoft.com/office/drawing/2014/main" id="{F3263C3B-BB0C-4678-BA00-BF8DA221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6" y="223043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14711" name="AutoShape 24">
            <a:extLst>
              <a:ext uri="{FF2B5EF4-FFF2-40B4-BE49-F238E27FC236}">
                <a16:creationId xmlns:a16="http://schemas.microsoft.com/office/drawing/2014/main" id="{7D129B4C-BC5D-483F-971B-C7D42C5F893C}"/>
              </a:ext>
            </a:extLst>
          </p:cNvPr>
          <p:cNvCxnSpPr>
            <a:cxnSpLocks noChangeShapeType="1"/>
            <a:stCxn id="114708" idx="5"/>
            <a:endCxn id="114710" idx="1"/>
          </p:cNvCxnSpPr>
          <p:nvPr/>
        </p:nvCxnSpPr>
        <p:spPr bwMode="auto">
          <a:xfrm>
            <a:off x="8597901" y="2092325"/>
            <a:ext cx="790575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2" name="Oval 25">
            <a:extLst>
              <a:ext uri="{FF2B5EF4-FFF2-40B4-BE49-F238E27FC236}">
                <a16:creationId xmlns:a16="http://schemas.microsoft.com/office/drawing/2014/main" id="{25B753D1-60C2-422C-B42D-33081147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27479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114713" name="AutoShape 26">
            <a:extLst>
              <a:ext uri="{FF2B5EF4-FFF2-40B4-BE49-F238E27FC236}">
                <a16:creationId xmlns:a16="http://schemas.microsoft.com/office/drawing/2014/main" id="{BF4F0B0D-B0E8-4BA4-A891-15244EAF1F04}"/>
              </a:ext>
            </a:extLst>
          </p:cNvPr>
          <p:cNvCxnSpPr>
            <a:cxnSpLocks noChangeShapeType="1"/>
            <a:stCxn id="114707" idx="5"/>
            <a:endCxn id="114712" idx="1"/>
          </p:cNvCxnSpPr>
          <p:nvPr/>
        </p:nvCxnSpPr>
        <p:spPr bwMode="auto">
          <a:xfrm>
            <a:off x="7615238" y="2536826"/>
            <a:ext cx="417512" cy="265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4" name="Oval 27">
            <a:extLst>
              <a:ext uri="{FF2B5EF4-FFF2-40B4-BE49-F238E27FC236}">
                <a16:creationId xmlns:a16="http://schemas.microsoft.com/office/drawing/2014/main" id="{149FCEA5-FABA-4E2C-84A7-99188BC56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27432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114715" name="AutoShape 28">
            <a:extLst>
              <a:ext uri="{FF2B5EF4-FFF2-40B4-BE49-F238E27FC236}">
                <a16:creationId xmlns:a16="http://schemas.microsoft.com/office/drawing/2014/main" id="{CF21693D-AD82-45E1-A4F2-5822A10D6C20}"/>
              </a:ext>
            </a:extLst>
          </p:cNvPr>
          <p:cNvCxnSpPr>
            <a:cxnSpLocks noChangeShapeType="1"/>
            <a:stCxn id="114707" idx="3"/>
            <a:endCxn id="114714" idx="7"/>
          </p:cNvCxnSpPr>
          <p:nvPr/>
        </p:nvCxnSpPr>
        <p:spPr bwMode="auto">
          <a:xfrm flipH="1">
            <a:off x="6967539" y="2536825"/>
            <a:ext cx="403225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6" name="Oval 29">
            <a:extLst>
              <a:ext uri="{FF2B5EF4-FFF2-40B4-BE49-F238E27FC236}">
                <a16:creationId xmlns:a16="http://schemas.microsoft.com/office/drawing/2014/main" id="{E9A5C35F-FCA7-4D87-AD5A-4264BCDE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9" y="32512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14717" name="AutoShape 30">
            <a:extLst>
              <a:ext uri="{FF2B5EF4-FFF2-40B4-BE49-F238E27FC236}">
                <a16:creationId xmlns:a16="http://schemas.microsoft.com/office/drawing/2014/main" id="{9F51E85D-54B8-4534-A26C-9A4251E93AD3}"/>
              </a:ext>
            </a:extLst>
          </p:cNvPr>
          <p:cNvCxnSpPr>
            <a:cxnSpLocks noChangeShapeType="1"/>
            <a:stCxn id="114714" idx="5"/>
            <a:endCxn id="114716" idx="1"/>
          </p:cNvCxnSpPr>
          <p:nvPr/>
        </p:nvCxnSpPr>
        <p:spPr bwMode="auto">
          <a:xfrm>
            <a:off x="6967538" y="3062289"/>
            <a:ext cx="26035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8" name="Oval 31">
            <a:extLst>
              <a:ext uri="{FF2B5EF4-FFF2-40B4-BE49-F238E27FC236}">
                <a16:creationId xmlns:a16="http://schemas.microsoft.com/office/drawing/2014/main" id="{0EDE7A5C-6A65-42BB-85BC-CDAFFE1E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457358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4719" name="Oval 32">
            <a:extLst>
              <a:ext uri="{FF2B5EF4-FFF2-40B4-BE49-F238E27FC236}">
                <a16:creationId xmlns:a16="http://schemas.microsoft.com/office/drawing/2014/main" id="{6438064A-7F8B-4998-B66F-6370AD44D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412908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114720" name="AutoShape 33">
            <a:extLst>
              <a:ext uri="{FF2B5EF4-FFF2-40B4-BE49-F238E27FC236}">
                <a16:creationId xmlns:a16="http://schemas.microsoft.com/office/drawing/2014/main" id="{0CB6AB25-3397-4F70-A005-56BCB6D6583E}"/>
              </a:ext>
            </a:extLst>
          </p:cNvPr>
          <p:cNvCxnSpPr>
            <a:cxnSpLocks noChangeShapeType="1"/>
            <a:stCxn id="114718" idx="7"/>
            <a:endCxn id="114719" idx="3"/>
          </p:cNvCxnSpPr>
          <p:nvPr/>
        </p:nvCxnSpPr>
        <p:spPr bwMode="auto">
          <a:xfrm flipV="1">
            <a:off x="7615239" y="4448175"/>
            <a:ext cx="738187" cy="179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1" name="Oval 34">
            <a:extLst>
              <a:ext uri="{FF2B5EF4-FFF2-40B4-BE49-F238E27FC236}">
                <a16:creationId xmlns:a16="http://schemas.microsoft.com/office/drawing/2014/main" id="{8310FA50-ACB9-4655-B1DA-D53DB68E5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6" y="4586288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14722" name="AutoShape 35">
            <a:extLst>
              <a:ext uri="{FF2B5EF4-FFF2-40B4-BE49-F238E27FC236}">
                <a16:creationId xmlns:a16="http://schemas.microsoft.com/office/drawing/2014/main" id="{9F0346E8-3743-4C46-A123-B46C9FDA9DF4}"/>
              </a:ext>
            </a:extLst>
          </p:cNvPr>
          <p:cNvCxnSpPr>
            <a:cxnSpLocks noChangeShapeType="1"/>
            <a:stCxn id="114719" idx="5"/>
            <a:endCxn id="114721" idx="1"/>
          </p:cNvCxnSpPr>
          <p:nvPr/>
        </p:nvCxnSpPr>
        <p:spPr bwMode="auto">
          <a:xfrm>
            <a:off x="8597901" y="4448175"/>
            <a:ext cx="790575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3" name="Oval 36">
            <a:extLst>
              <a:ext uri="{FF2B5EF4-FFF2-40B4-BE49-F238E27FC236}">
                <a16:creationId xmlns:a16="http://schemas.microsoft.com/office/drawing/2014/main" id="{47110362-977F-4FEA-8203-F5C1CFB7C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51355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14724" name="AutoShape 37">
            <a:extLst>
              <a:ext uri="{FF2B5EF4-FFF2-40B4-BE49-F238E27FC236}">
                <a16:creationId xmlns:a16="http://schemas.microsoft.com/office/drawing/2014/main" id="{7DD15EC6-79B8-4BD1-A601-53D3BAA95046}"/>
              </a:ext>
            </a:extLst>
          </p:cNvPr>
          <p:cNvCxnSpPr>
            <a:cxnSpLocks noChangeShapeType="1"/>
            <a:stCxn id="114721" idx="3"/>
            <a:endCxn id="114723" idx="7"/>
          </p:cNvCxnSpPr>
          <p:nvPr/>
        </p:nvCxnSpPr>
        <p:spPr bwMode="auto">
          <a:xfrm flipH="1">
            <a:off x="9128125" y="4905376"/>
            <a:ext cx="2603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5" name="Oval 38">
            <a:extLst>
              <a:ext uri="{FF2B5EF4-FFF2-40B4-BE49-F238E27FC236}">
                <a16:creationId xmlns:a16="http://schemas.microsoft.com/office/drawing/2014/main" id="{C1D2C77B-49AE-4D3F-A3D4-C22E884D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50990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114726" name="AutoShape 39">
            <a:extLst>
              <a:ext uri="{FF2B5EF4-FFF2-40B4-BE49-F238E27FC236}">
                <a16:creationId xmlns:a16="http://schemas.microsoft.com/office/drawing/2014/main" id="{672F2E9B-4F8C-4B35-ACC4-340C64E330E5}"/>
              </a:ext>
            </a:extLst>
          </p:cNvPr>
          <p:cNvCxnSpPr>
            <a:cxnSpLocks noChangeShapeType="1"/>
            <a:stCxn id="114718" idx="3"/>
            <a:endCxn id="114725" idx="7"/>
          </p:cNvCxnSpPr>
          <p:nvPr/>
        </p:nvCxnSpPr>
        <p:spPr bwMode="auto">
          <a:xfrm flipH="1">
            <a:off x="6967539" y="4892675"/>
            <a:ext cx="403225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7" name="Oval 40">
            <a:extLst>
              <a:ext uri="{FF2B5EF4-FFF2-40B4-BE49-F238E27FC236}">
                <a16:creationId xmlns:a16="http://schemas.microsoft.com/office/drawing/2014/main" id="{10A44E49-0E1E-4968-9A23-3820E755A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9" y="56070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14728" name="AutoShape 41">
            <a:extLst>
              <a:ext uri="{FF2B5EF4-FFF2-40B4-BE49-F238E27FC236}">
                <a16:creationId xmlns:a16="http://schemas.microsoft.com/office/drawing/2014/main" id="{7A53DBE2-75A3-4D86-BC1A-8F50E5147952}"/>
              </a:ext>
            </a:extLst>
          </p:cNvPr>
          <p:cNvCxnSpPr>
            <a:cxnSpLocks noChangeShapeType="1"/>
            <a:stCxn id="114725" idx="5"/>
            <a:endCxn id="114727" idx="1"/>
          </p:cNvCxnSpPr>
          <p:nvPr/>
        </p:nvCxnSpPr>
        <p:spPr bwMode="auto">
          <a:xfrm>
            <a:off x="6967538" y="5418139"/>
            <a:ext cx="26035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9" name="Text Box 42">
            <a:extLst>
              <a:ext uri="{FF2B5EF4-FFF2-40B4-BE49-F238E27FC236}">
                <a16:creationId xmlns:a16="http://schemas.microsoft.com/office/drawing/2014/main" id="{3DCB5F49-7AD3-4A00-8889-531820A9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1484314"/>
            <a:ext cx="490537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114730" name="Text Box 43">
            <a:extLst>
              <a:ext uri="{FF2B5EF4-FFF2-40B4-BE49-F238E27FC236}">
                <a16:creationId xmlns:a16="http://schemas.microsoft.com/office/drawing/2014/main" id="{EA56EA3B-5006-48F3-89A0-C17365F7F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1989139"/>
            <a:ext cx="490538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14731" name="Text Box 44">
            <a:extLst>
              <a:ext uri="{FF2B5EF4-FFF2-40B4-BE49-F238E27FC236}">
                <a16:creationId xmlns:a16="http://schemas.microsoft.com/office/drawing/2014/main" id="{36B59893-CD15-402A-9321-09768034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4" y="4292600"/>
            <a:ext cx="490537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114732" name="Text Box 45">
            <a:extLst>
              <a:ext uri="{FF2B5EF4-FFF2-40B4-BE49-F238E27FC236}">
                <a16:creationId xmlns:a16="http://schemas.microsoft.com/office/drawing/2014/main" id="{938442EB-2454-4E21-9318-80EA0D653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5132389"/>
            <a:ext cx="5746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769070" name="AutoShape 46">
            <a:extLst>
              <a:ext uri="{FF2B5EF4-FFF2-40B4-BE49-F238E27FC236}">
                <a16:creationId xmlns:a16="http://schemas.microsoft.com/office/drawing/2014/main" id="{09E42C62-E8C8-4AD9-BD11-E39E0762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238" y="5151747"/>
            <a:ext cx="900112" cy="550247"/>
          </a:xfrm>
          <a:custGeom>
            <a:avLst/>
            <a:gdLst>
              <a:gd name="T0" fmla="*/ 28132000 w 21600"/>
              <a:gd name="T1" fmla="*/ 0 h 21600"/>
              <a:gd name="T2" fmla="*/ 0 w 21600"/>
              <a:gd name="T3" fmla="*/ 5076762 h 21600"/>
              <a:gd name="T4" fmla="*/ 28132000 w 21600"/>
              <a:gd name="T5" fmla="*/ 10153525 h 21600"/>
              <a:gd name="T6" fmla="*/ 37509334 w 21600"/>
              <a:gd name="T7" fmla="*/ 507676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DRR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animBg="1"/>
      <p:bldP spid="76907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0765D0C-ADD6-409B-AC24-876A2569F67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16739" name="슬라이드 번호 개체 틀 3">
            <a:extLst>
              <a:ext uri="{FF2B5EF4-FFF2-40B4-BE49-F238E27FC236}">
                <a16:creationId xmlns:a16="http://schemas.microsoft.com/office/drawing/2014/main" id="{5AA62EAC-ED84-4E74-9ECF-9A69B3EB23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Moonseong Kim 7-</a:t>
            </a:r>
            <a:fld id="{358563D6-5624-4A2A-A3D0-4F43B6785E2D}" type="slidenum"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55</a:t>
            </a:fld>
            <a:r>
              <a:rPr kumimoji="1" lang="en-US" altLang="ko-KR" sz="180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/51</a:t>
            </a:r>
          </a:p>
        </p:txBody>
      </p:sp>
      <p:sp>
        <p:nvSpPr>
          <p:cNvPr id="770051" name="AutoShape 3">
            <a:extLst>
              <a:ext uri="{FF2B5EF4-FFF2-40B4-BE49-F238E27FC236}">
                <a16:creationId xmlns:a16="http://schemas.microsoft.com/office/drawing/2014/main" id="{CB44FEC5-3C97-4C42-AFB0-E4EF1B00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6" y="2884797"/>
            <a:ext cx="900113" cy="550247"/>
          </a:xfrm>
          <a:custGeom>
            <a:avLst/>
            <a:gdLst>
              <a:gd name="T0" fmla="*/ 28132073 w 21600"/>
              <a:gd name="T1" fmla="*/ 0 h 21600"/>
              <a:gd name="T2" fmla="*/ 0 w 21600"/>
              <a:gd name="T3" fmla="*/ 5076762 h 21600"/>
              <a:gd name="T4" fmla="*/ 28132073 w 21600"/>
              <a:gd name="T5" fmla="*/ 10153525 h 21600"/>
              <a:gd name="T6" fmla="*/ 37509417 w 21600"/>
              <a:gd name="T7" fmla="*/ 507676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SRR</a:t>
            </a:r>
          </a:p>
        </p:txBody>
      </p:sp>
      <p:sp>
        <p:nvSpPr>
          <p:cNvPr id="116741" name="Oval 4">
            <a:extLst>
              <a:ext uri="{FF2B5EF4-FFF2-40B4-BE49-F238E27FC236}">
                <a16:creationId xmlns:a16="http://schemas.microsoft.com/office/drawing/2014/main" id="{F38D399F-F8B0-4F8F-9DA8-EEA14CC6D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23622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6742" name="Oval 5">
            <a:extLst>
              <a:ext uri="{FF2B5EF4-FFF2-40B4-BE49-F238E27FC236}">
                <a16:creationId xmlns:a16="http://schemas.microsoft.com/office/drawing/2014/main" id="{C401D528-38EF-4D9D-847A-0B0A850E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4" y="19177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16743" name="AutoShape 6">
            <a:extLst>
              <a:ext uri="{FF2B5EF4-FFF2-40B4-BE49-F238E27FC236}">
                <a16:creationId xmlns:a16="http://schemas.microsoft.com/office/drawing/2014/main" id="{8D4D6C86-E35B-4AC9-8EB2-5E0D570092F3}"/>
              </a:ext>
            </a:extLst>
          </p:cNvPr>
          <p:cNvCxnSpPr>
            <a:cxnSpLocks noChangeShapeType="1"/>
            <a:stCxn id="116741" idx="7"/>
            <a:endCxn id="116742" idx="3"/>
          </p:cNvCxnSpPr>
          <p:nvPr/>
        </p:nvCxnSpPr>
        <p:spPr bwMode="auto">
          <a:xfrm flipV="1">
            <a:off x="3438525" y="2236789"/>
            <a:ext cx="738188" cy="179387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4" name="Oval 7">
            <a:extLst>
              <a:ext uri="{FF2B5EF4-FFF2-40B4-BE49-F238E27FC236}">
                <a16:creationId xmlns:a16="http://schemas.microsoft.com/office/drawing/2014/main" id="{A233143D-6049-408F-9651-373651CB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4" y="237490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16745" name="AutoShape 8">
            <a:extLst>
              <a:ext uri="{FF2B5EF4-FFF2-40B4-BE49-F238E27FC236}">
                <a16:creationId xmlns:a16="http://schemas.microsoft.com/office/drawing/2014/main" id="{1DDD4D70-D1D5-4A15-862D-0D34CCFA88C5}"/>
              </a:ext>
            </a:extLst>
          </p:cNvPr>
          <p:cNvCxnSpPr>
            <a:cxnSpLocks noChangeShapeType="1"/>
            <a:stCxn id="116742" idx="5"/>
            <a:endCxn id="116744" idx="1"/>
          </p:cNvCxnSpPr>
          <p:nvPr/>
        </p:nvCxnSpPr>
        <p:spPr bwMode="auto">
          <a:xfrm>
            <a:off x="4421189" y="2236789"/>
            <a:ext cx="790575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6" name="Oval 9">
            <a:extLst>
              <a:ext uri="{FF2B5EF4-FFF2-40B4-BE49-F238E27FC236}">
                <a16:creationId xmlns:a16="http://schemas.microsoft.com/office/drawing/2014/main" id="{5BB12C4D-DA3E-414F-ACF9-9A253FC3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9" y="289242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116747" name="AutoShape 10">
            <a:extLst>
              <a:ext uri="{FF2B5EF4-FFF2-40B4-BE49-F238E27FC236}">
                <a16:creationId xmlns:a16="http://schemas.microsoft.com/office/drawing/2014/main" id="{E532EE2F-780E-4741-A1F7-29028C0FAC8E}"/>
              </a:ext>
            </a:extLst>
          </p:cNvPr>
          <p:cNvCxnSpPr>
            <a:cxnSpLocks noChangeShapeType="1"/>
            <a:stCxn id="116741" idx="5"/>
            <a:endCxn id="116746" idx="1"/>
          </p:cNvCxnSpPr>
          <p:nvPr/>
        </p:nvCxnSpPr>
        <p:spPr bwMode="auto">
          <a:xfrm>
            <a:off x="3438526" y="2681288"/>
            <a:ext cx="417513" cy="265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8" name="Oval 11">
            <a:extLst>
              <a:ext uri="{FF2B5EF4-FFF2-40B4-BE49-F238E27FC236}">
                <a16:creationId xmlns:a16="http://schemas.microsoft.com/office/drawing/2014/main" id="{921BA562-9E02-4CE4-92AD-C73ABE38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28876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116749" name="AutoShape 12">
            <a:extLst>
              <a:ext uri="{FF2B5EF4-FFF2-40B4-BE49-F238E27FC236}">
                <a16:creationId xmlns:a16="http://schemas.microsoft.com/office/drawing/2014/main" id="{5ABB238F-52DB-4736-8FE6-72FC9FFA98F1}"/>
              </a:ext>
            </a:extLst>
          </p:cNvPr>
          <p:cNvCxnSpPr>
            <a:cxnSpLocks noChangeShapeType="1"/>
            <a:stCxn id="116741" idx="3"/>
            <a:endCxn id="116748" idx="7"/>
          </p:cNvCxnSpPr>
          <p:nvPr/>
        </p:nvCxnSpPr>
        <p:spPr bwMode="auto">
          <a:xfrm flipH="1">
            <a:off x="2790826" y="2681288"/>
            <a:ext cx="403225" cy="26035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50" name="Oval 13">
            <a:extLst>
              <a:ext uri="{FF2B5EF4-FFF2-40B4-BE49-F238E27FC236}">
                <a16:creationId xmlns:a16="http://schemas.microsoft.com/office/drawing/2014/main" id="{F92C3DBE-A705-414D-B3D3-DBAE77E72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339566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16751" name="AutoShape 14">
            <a:extLst>
              <a:ext uri="{FF2B5EF4-FFF2-40B4-BE49-F238E27FC236}">
                <a16:creationId xmlns:a16="http://schemas.microsoft.com/office/drawing/2014/main" id="{9F8CB559-DE7A-4544-9689-F150528AA4F5}"/>
              </a:ext>
            </a:extLst>
          </p:cNvPr>
          <p:cNvCxnSpPr>
            <a:cxnSpLocks noChangeShapeType="1"/>
            <a:stCxn id="116748" idx="5"/>
            <a:endCxn id="116750" idx="1"/>
          </p:cNvCxnSpPr>
          <p:nvPr/>
        </p:nvCxnSpPr>
        <p:spPr bwMode="auto">
          <a:xfrm>
            <a:off x="2790825" y="3206750"/>
            <a:ext cx="260350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52" name="Oval 15">
            <a:extLst>
              <a:ext uri="{FF2B5EF4-FFF2-40B4-BE49-F238E27FC236}">
                <a16:creationId xmlns:a16="http://schemas.microsoft.com/office/drawing/2014/main" id="{A6493C23-3647-46AC-A189-819B2036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47180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6753" name="Oval 16">
            <a:extLst>
              <a:ext uri="{FF2B5EF4-FFF2-40B4-BE49-F238E27FC236}">
                <a16:creationId xmlns:a16="http://schemas.microsoft.com/office/drawing/2014/main" id="{35294947-61FE-442A-A8FE-DB20AD4E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4" y="42735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116754" name="AutoShape 17">
            <a:extLst>
              <a:ext uri="{FF2B5EF4-FFF2-40B4-BE49-F238E27FC236}">
                <a16:creationId xmlns:a16="http://schemas.microsoft.com/office/drawing/2014/main" id="{B9032BAB-5955-4C02-9A9D-B1213D460CA6}"/>
              </a:ext>
            </a:extLst>
          </p:cNvPr>
          <p:cNvCxnSpPr>
            <a:cxnSpLocks noChangeShapeType="1"/>
            <a:stCxn id="116752" idx="7"/>
            <a:endCxn id="116753" idx="3"/>
          </p:cNvCxnSpPr>
          <p:nvPr/>
        </p:nvCxnSpPr>
        <p:spPr bwMode="auto">
          <a:xfrm flipV="1">
            <a:off x="3438525" y="4592639"/>
            <a:ext cx="738188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55" name="Oval 18">
            <a:extLst>
              <a:ext uri="{FF2B5EF4-FFF2-40B4-BE49-F238E27FC236}">
                <a16:creationId xmlns:a16="http://schemas.microsoft.com/office/drawing/2014/main" id="{68CCD998-7E1A-4AFE-B9DB-CEAF34F5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4" y="4730751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16756" name="AutoShape 19">
            <a:extLst>
              <a:ext uri="{FF2B5EF4-FFF2-40B4-BE49-F238E27FC236}">
                <a16:creationId xmlns:a16="http://schemas.microsoft.com/office/drawing/2014/main" id="{A434C368-9D8D-4AF1-AEB6-7B55B5384661}"/>
              </a:ext>
            </a:extLst>
          </p:cNvPr>
          <p:cNvCxnSpPr>
            <a:cxnSpLocks noChangeShapeType="1"/>
            <a:stCxn id="116753" idx="5"/>
            <a:endCxn id="116755" idx="1"/>
          </p:cNvCxnSpPr>
          <p:nvPr/>
        </p:nvCxnSpPr>
        <p:spPr bwMode="auto">
          <a:xfrm>
            <a:off x="4421189" y="4592639"/>
            <a:ext cx="790575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57" name="Oval 20">
            <a:extLst>
              <a:ext uri="{FF2B5EF4-FFF2-40B4-BE49-F238E27FC236}">
                <a16:creationId xmlns:a16="http://schemas.microsoft.com/office/drawing/2014/main" id="{E9E6F5F0-98D6-4C01-9003-017F4F0E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5280026"/>
            <a:ext cx="346075" cy="373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16758" name="AutoShape 21">
            <a:extLst>
              <a:ext uri="{FF2B5EF4-FFF2-40B4-BE49-F238E27FC236}">
                <a16:creationId xmlns:a16="http://schemas.microsoft.com/office/drawing/2014/main" id="{258E4989-2950-401F-B369-5441AA85C27C}"/>
              </a:ext>
            </a:extLst>
          </p:cNvPr>
          <p:cNvCxnSpPr>
            <a:cxnSpLocks noChangeShapeType="1"/>
            <a:stCxn id="116755" idx="3"/>
            <a:endCxn id="116757" idx="7"/>
          </p:cNvCxnSpPr>
          <p:nvPr/>
        </p:nvCxnSpPr>
        <p:spPr bwMode="auto">
          <a:xfrm flipH="1">
            <a:off x="4951413" y="5049838"/>
            <a:ext cx="2603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59" name="Oval 22">
            <a:extLst>
              <a:ext uri="{FF2B5EF4-FFF2-40B4-BE49-F238E27FC236}">
                <a16:creationId xmlns:a16="http://schemas.microsoft.com/office/drawing/2014/main" id="{45B3543D-9F55-4E51-877D-68DE07239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52435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116760" name="AutoShape 23">
            <a:extLst>
              <a:ext uri="{FF2B5EF4-FFF2-40B4-BE49-F238E27FC236}">
                <a16:creationId xmlns:a16="http://schemas.microsoft.com/office/drawing/2014/main" id="{0F508047-E54B-47BE-8B9A-8285B0E04A06}"/>
              </a:ext>
            </a:extLst>
          </p:cNvPr>
          <p:cNvCxnSpPr>
            <a:cxnSpLocks noChangeShapeType="1"/>
            <a:stCxn id="116752" idx="3"/>
            <a:endCxn id="116759" idx="7"/>
          </p:cNvCxnSpPr>
          <p:nvPr/>
        </p:nvCxnSpPr>
        <p:spPr bwMode="auto">
          <a:xfrm flipH="1">
            <a:off x="2790826" y="5037138"/>
            <a:ext cx="403225" cy="26035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61" name="Oval 24">
            <a:extLst>
              <a:ext uri="{FF2B5EF4-FFF2-40B4-BE49-F238E27FC236}">
                <a16:creationId xmlns:a16="http://schemas.microsoft.com/office/drawing/2014/main" id="{C020FCDE-1D03-4518-B0CD-648BE8F8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5751513"/>
            <a:ext cx="346075" cy="373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16762" name="AutoShape 25">
            <a:extLst>
              <a:ext uri="{FF2B5EF4-FFF2-40B4-BE49-F238E27FC236}">
                <a16:creationId xmlns:a16="http://schemas.microsoft.com/office/drawing/2014/main" id="{8659B255-77E0-4800-A84E-C95269EEE7F0}"/>
              </a:ext>
            </a:extLst>
          </p:cNvPr>
          <p:cNvCxnSpPr>
            <a:cxnSpLocks noChangeShapeType="1"/>
            <a:stCxn id="116759" idx="5"/>
            <a:endCxn id="116761" idx="1"/>
          </p:cNvCxnSpPr>
          <p:nvPr/>
        </p:nvCxnSpPr>
        <p:spPr bwMode="auto">
          <a:xfrm>
            <a:off x="2790825" y="5562600"/>
            <a:ext cx="260350" cy="242888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63" name="Text Box 26">
            <a:extLst>
              <a:ext uri="{FF2B5EF4-FFF2-40B4-BE49-F238E27FC236}">
                <a16:creationId xmlns:a16="http://schemas.microsoft.com/office/drawing/2014/main" id="{79B8E2EC-81C1-41C2-BDD7-D95609F1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1628775"/>
            <a:ext cx="490538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116764" name="Text Box 27">
            <a:extLst>
              <a:ext uri="{FF2B5EF4-FFF2-40B4-BE49-F238E27FC236}">
                <a16:creationId xmlns:a16="http://schemas.microsoft.com/office/drawing/2014/main" id="{3372EEC0-005E-47A2-B74E-33AE6831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2133600"/>
            <a:ext cx="490537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16765" name="Text Box 28">
            <a:extLst>
              <a:ext uri="{FF2B5EF4-FFF2-40B4-BE49-F238E27FC236}">
                <a16:creationId xmlns:a16="http://schemas.microsoft.com/office/drawing/2014/main" id="{B4EF62DA-5E45-450B-9F9F-083F90E0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4437064"/>
            <a:ext cx="490538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-2</a:t>
            </a:r>
          </a:p>
        </p:txBody>
      </p:sp>
      <p:sp>
        <p:nvSpPr>
          <p:cNvPr id="116766" name="Text Box 29">
            <a:extLst>
              <a:ext uri="{FF2B5EF4-FFF2-40B4-BE49-F238E27FC236}">
                <a16:creationId xmlns:a16="http://schemas.microsoft.com/office/drawing/2014/main" id="{82BC99F0-8637-450F-AE86-839E53D1B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5276850"/>
            <a:ext cx="5746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</a:t>
            </a:r>
          </a:p>
        </p:txBody>
      </p:sp>
      <p:sp>
        <p:nvSpPr>
          <p:cNvPr id="770078" name="AutoShape 30">
            <a:extLst>
              <a:ext uri="{FF2B5EF4-FFF2-40B4-BE49-F238E27FC236}">
                <a16:creationId xmlns:a16="http://schemas.microsoft.com/office/drawing/2014/main" id="{5747901A-A38D-4E71-8635-D2E1F1AA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5153334"/>
            <a:ext cx="900113" cy="550247"/>
          </a:xfrm>
          <a:custGeom>
            <a:avLst/>
            <a:gdLst>
              <a:gd name="T0" fmla="*/ 28132073 w 21600"/>
              <a:gd name="T1" fmla="*/ 0 h 21600"/>
              <a:gd name="T2" fmla="*/ 0 w 21600"/>
              <a:gd name="T3" fmla="*/ 5076795 h 21600"/>
              <a:gd name="T4" fmla="*/ 28132073 w 21600"/>
              <a:gd name="T5" fmla="*/ 10153568 h 21600"/>
              <a:gd name="T6" fmla="*/ 37509417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DRR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DA20E07F-2FCF-4904-B24C-6C92FD90100F}"/>
              </a:ext>
            </a:extLst>
          </p:cNvPr>
          <p:cNvGrpSpPr>
            <a:grpSpLocks/>
          </p:cNvGrpSpPr>
          <p:nvPr/>
        </p:nvGrpSpPr>
        <p:grpSpPr bwMode="auto">
          <a:xfrm>
            <a:off x="7043739" y="4273550"/>
            <a:ext cx="3011487" cy="1379538"/>
            <a:chOff x="3432" y="2601"/>
            <a:chExt cx="1897" cy="869"/>
          </a:xfrm>
        </p:grpSpPr>
        <p:sp>
          <p:nvSpPr>
            <p:cNvPr id="116781" name="Oval 32">
              <a:extLst>
                <a:ext uri="{FF2B5EF4-FFF2-40B4-BE49-F238E27FC236}">
                  <a16:creationId xmlns:a16="http://schemas.microsoft.com/office/drawing/2014/main" id="{7FBDFE99-110D-4677-BF16-E20AFD2F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16782" name="Oval 33">
              <a:extLst>
                <a:ext uri="{FF2B5EF4-FFF2-40B4-BE49-F238E27FC236}">
                  <a16:creationId xmlns:a16="http://schemas.microsoft.com/office/drawing/2014/main" id="{6158462E-2C8B-4635-8724-4E4E1639D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260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16783" name="AutoShape 34">
              <a:extLst>
                <a:ext uri="{FF2B5EF4-FFF2-40B4-BE49-F238E27FC236}">
                  <a16:creationId xmlns:a16="http://schemas.microsoft.com/office/drawing/2014/main" id="{5C88B342-003A-485A-93B9-32852A1AD86B}"/>
                </a:ext>
              </a:extLst>
            </p:cNvPr>
            <p:cNvCxnSpPr>
              <a:cxnSpLocks noChangeShapeType="1"/>
              <a:stCxn id="116781" idx="7"/>
              <a:endCxn id="116782" idx="3"/>
            </p:cNvCxnSpPr>
            <p:nvPr/>
          </p:nvCxnSpPr>
          <p:spPr bwMode="auto">
            <a:xfrm flipV="1">
              <a:off x="4026" y="2802"/>
              <a:ext cx="465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84" name="Oval 35">
              <a:extLst>
                <a:ext uri="{FF2B5EF4-FFF2-40B4-BE49-F238E27FC236}">
                  <a16:creationId xmlns:a16="http://schemas.microsoft.com/office/drawing/2014/main" id="{AEFBC9F2-47D2-4B00-8B65-3E7CEFD0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" y="2889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cxnSp>
          <p:nvCxnSpPr>
            <p:cNvPr id="116785" name="AutoShape 36">
              <a:extLst>
                <a:ext uri="{FF2B5EF4-FFF2-40B4-BE49-F238E27FC236}">
                  <a16:creationId xmlns:a16="http://schemas.microsoft.com/office/drawing/2014/main" id="{5927A149-28C8-467E-BA4C-9B7FEFE46390}"/>
                </a:ext>
              </a:extLst>
            </p:cNvPr>
            <p:cNvCxnSpPr>
              <a:cxnSpLocks noChangeShapeType="1"/>
              <a:stCxn id="116782" idx="5"/>
              <a:endCxn id="116784" idx="1"/>
            </p:cNvCxnSpPr>
            <p:nvPr/>
          </p:nvCxnSpPr>
          <p:spPr bwMode="auto">
            <a:xfrm>
              <a:off x="4645" y="2802"/>
              <a:ext cx="498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86" name="Oval 37">
              <a:extLst>
                <a:ext uri="{FF2B5EF4-FFF2-40B4-BE49-F238E27FC236}">
                  <a16:creationId xmlns:a16="http://schemas.microsoft.com/office/drawing/2014/main" id="{28F559B3-E266-4C6A-B2AD-9C3838D8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23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11</a:t>
              </a:r>
            </a:p>
          </p:txBody>
        </p:sp>
        <p:cxnSp>
          <p:nvCxnSpPr>
            <p:cNvPr id="116787" name="AutoShape 38">
              <a:extLst>
                <a:ext uri="{FF2B5EF4-FFF2-40B4-BE49-F238E27FC236}">
                  <a16:creationId xmlns:a16="http://schemas.microsoft.com/office/drawing/2014/main" id="{230A3648-63F9-495B-B8ED-F49F41D948CF}"/>
                </a:ext>
              </a:extLst>
            </p:cNvPr>
            <p:cNvCxnSpPr>
              <a:cxnSpLocks noChangeShapeType="1"/>
              <a:stCxn id="116784" idx="3"/>
              <a:endCxn id="116786" idx="7"/>
            </p:cNvCxnSpPr>
            <p:nvPr/>
          </p:nvCxnSpPr>
          <p:spPr bwMode="auto">
            <a:xfrm flipH="1">
              <a:off x="4979" y="3090"/>
              <a:ext cx="164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88" name="Oval 39">
              <a:extLst>
                <a:ext uri="{FF2B5EF4-FFF2-40B4-BE49-F238E27FC236}">
                  <a16:creationId xmlns:a16="http://schemas.microsoft.com/office/drawing/2014/main" id="{91DA9CC4-50F5-4D32-BDD6-A217767B0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212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cxnSp>
          <p:nvCxnSpPr>
            <p:cNvPr id="116789" name="AutoShape 40">
              <a:extLst>
                <a:ext uri="{FF2B5EF4-FFF2-40B4-BE49-F238E27FC236}">
                  <a16:creationId xmlns:a16="http://schemas.microsoft.com/office/drawing/2014/main" id="{84371687-756E-4B77-BA1D-9B8A000C9440}"/>
                </a:ext>
              </a:extLst>
            </p:cNvPr>
            <p:cNvCxnSpPr>
              <a:cxnSpLocks noChangeShapeType="1"/>
              <a:stCxn id="116781" idx="3"/>
              <a:endCxn id="116788" idx="7"/>
            </p:cNvCxnSpPr>
            <p:nvPr/>
          </p:nvCxnSpPr>
          <p:spPr bwMode="auto">
            <a:xfrm flipH="1">
              <a:off x="3618" y="3082"/>
              <a:ext cx="254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90" name="Oval 41">
              <a:extLst>
                <a:ext uri="{FF2B5EF4-FFF2-40B4-BE49-F238E27FC236}">
                  <a16:creationId xmlns:a16="http://schemas.microsoft.com/office/drawing/2014/main" id="{0CE82225-8D8B-4031-B990-B500BD34E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3203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16791" name="AutoShape 42">
              <a:extLst>
                <a:ext uri="{FF2B5EF4-FFF2-40B4-BE49-F238E27FC236}">
                  <a16:creationId xmlns:a16="http://schemas.microsoft.com/office/drawing/2014/main" id="{476A72AC-C5ED-4F7F-92CA-322EEC4071E6}"/>
                </a:ext>
              </a:extLst>
            </p:cNvPr>
            <p:cNvCxnSpPr>
              <a:cxnSpLocks noChangeShapeType="1"/>
              <a:stCxn id="116781" idx="5"/>
              <a:endCxn id="116790" idx="1"/>
            </p:cNvCxnSpPr>
            <p:nvPr/>
          </p:nvCxnSpPr>
          <p:spPr bwMode="auto">
            <a:xfrm>
              <a:off x="4026" y="3082"/>
              <a:ext cx="256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480C1544-BB1D-4E21-8E90-72732F642494}"/>
              </a:ext>
            </a:extLst>
          </p:cNvPr>
          <p:cNvGrpSpPr>
            <a:grpSpLocks/>
          </p:cNvGrpSpPr>
          <p:nvPr/>
        </p:nvGrpSpPr>
        <p:grpSpPr bwMode="auto">
          <a:xfrm>
            <a:off x="6959601" y="1917701"/>
            <a:ext cx="3097213" cy="1368425"/>
            <a:chOff x="3379" y="1117"/>
            <a:chExt cx="1951" cy="862"/>
          </a:xfrm>
        </p:grpSpPr>
        <p:sp>
          <p:nvSpPr>
            <p:cNvPr id="116770" name="Oval 44">
              <a:extLst>
                <a:ext uri="{FF2B5EF4-FFF2-40B4-BE49-F238E27FC236}">
                  <a16:creationId xmlns:a16="http://schemas.microsoft.com/office/drawing/2014/main" id="{86EE98E0-7908-4B1E-8D8C-A68B4A63F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16771" name="Oval 45">
              <a:extLst>
                <a:ext uri="{FF2B5EF4-FFF2-40B4-BE49-F238E27FC236}">
                  <a16:creationId xmlns:a16="http://schemas.microsoft.com/office/drawing/2014/main" id="{992E2704-B605-4C3D-9140-C5CE9DDBB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117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116772" name="AutoShape 46">
              <a:extLst>
                <a:ext uri="{FF2B5EF4-FFF2-40B4-BE49-F238E27FC236}">
                  <a16:creationId xmlns:a16="http://schemas.microsoft.com/office/drawing/2014/main" id="{E3D1DD1F-099B-4C1D-8B17-F47B4B0B8A94}"/>
                </a:ext>
              </a:extLst>
            </p:cNvPr>
            <p:cNvCxnSpPr>
              <a:cxnSpLocks noChangeShapeType="1"/>
              <a:stCxn id="116770" idx="7"/>
              <a:endCxn id="116771" idx="3"/>
            </p:cNvCxnSpPr>
            <p:nvPr/>
          </p:nvCxnSpPr>
          <p:spPr bwMode="auto">
            <a:xfrm flipV="1">
              <a:off x="3565" y="1318"/>
              <a:ext cx="465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73" name="Oval 47">
              <a:extLst>
                <a:ext uri="{FF2B5EF4-FFF2-40B4-BE49-F238E27FC236}">
                  <a16:creationId xmlns:a16="http://schemas.microsoft.com/office/drawing/2014/main" id="{7AF49D16-59FE-4053-8822-C9FD35327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405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11</a:t>
              </a:r>
            </a:p>
          </p:txBody>
        </p:sp>
        <p:cxnSp>
          <p:nvCxnSpPr>
            <p:cNvPr id="116774" name="AutoShape 48">
              <a:extLst>
                <a:ext uri="{FF2B5EF4-FFF2-40B4-BE49-F238E27FC236}">
                  <a16:creationId xmlns:a16="http://schemas.microsoft.com/office/drawing/2014/main" id="{9C37B39F-BFB2-4E6A-AAE4-D49D8FB683E0}"/>
                </a:ext>
              </a:extLst>
            </p:cNvPr>
            <p:cNvCxnSpPr>
              <a:cxnSpLocks noChangeShapeType="1"/>
              <a:stCxn id="116771" idx="5"/>
              <a:endCxn id="116773" idx="1"/>
            </p:cNvCxnSpPr>
            <p:nvPr/>
          </p:nvCxnSpPr>
          <p:spPr bwMode="auto">
            <a:xfrm>
              <a:off x="4184" y="1318"/>
              <a:ext cx="498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75" name="Oval 49">
              <a:extLst>
                <a:ext uri="{FF2B5EF4-FFF2-40B4-BE49-F238E27FC236}">
                  <a16:creationId xmlns:a16="http://schemas.microsoft.com/office/drawing/2014/main" id="{0A341205-15CB-4ABA-B9DE-D637150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73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16776" name="AutoShape 50">
              <a:extLst>
                <a:ext uri="{FF2B5EF4-FFF2-40B4-BE49-F238E27FC236}">
                  <a16:creationId xmlns:a16="http://schemas.microsoft.com/office/drawing/2014/main" id="{60D945F5-5E26-40B3-B8DE-63F2E6BAB120}"/>
                </a:ext>
              </a:extLst>
            </p:cNvPr>
            <p:cNvCxnSpPr>
              <a:cxnSpLocks noChangeShapeType="1"/>
              <a:stCxn id="116770" idx="5"/>
              <a:endCxn id="116775" idx="1"/>
            </p:cNvCxnSpPr>
            <p:nvPr/>
          </p:nvCxnSpPr>
          <p:spPr bwMode="auto">
            <a:xfrm>
              <a:off x="3565" y="1598"/>
              <a:ext cx="263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77" name="Oval 51">
              <a:extLst>
                <a:ext uri="{FF2B5EF4-FFF2-40B4-BE49-F238E27FC236}">
                  <a16:creationId xmlns:a16="http://schemas.microsoft.com/office/drawing/2014/main" id="{9A4E0699-E1B5-43D4-B001-C0398D94F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744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cxnSp>
          <p:nvCxnSpPr>
            <p:cNvPr id="116778" name="AutoShape 52">
              <a:extLst>
                <a:ext uri="{FF2B5EF4-FFF2-40B4-BE49-F238E27FC236}">
                  <a16:creationId xmlns:a16="http://schemas.microsoft.com/office/drawing/2014/main" id="{5C65EF1B-EC99-45F3-A69C-C49723189AB4}"/>
                </a:ext>
              </a:extLst>
            </p:cNvPr>
            <p:cNvCxnSpPr>
              <a:cxnSpLocks noChangeShapeType="1"/>
              <a:stCxn id="116773" idx="5"/>
              <a:endCxn id="116777" idx="1"/>
            </p:cNvCxnSpPr>
            <p:nvPr/>
          </p:nvCxnSpPr>
          <p:spPr bwMode="auto">
            <a:xfrm>
              <a:off x="4836" y="1606"/>
              <a:ext cx="30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79" name="Oval 53">
              <a:extLst>
                <a:ext uri="{FF2B5EF4-FFF2-40B4-BE49-F238E27FC236}">
                  <a16:creationId xmlns:a16="http://schemas.microsoft.com/office/drawing/2014/main" id="{EFBC969F-109A-4849-8408-8B787E2C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1741"/>
              <a:ext cx="218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rgbClr val="0099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16780" name="AutoShape 54">
              <a:extLst>
                <a:ext uri="{FF2B5EF4-FFF2-40B4-BE49-F238E27FC236}">
                  <a16:creationId xmlns:a16="http://schemas.microsoft.com/office/drawing/2014/main" id="{9E16355D-3389-4F8A-972D-C499E756EFFB}"/>
                </a:ext>
              </a:extLst>
            </p:cNvPr>
            <p:cNvCxnSpPr>
              <a:cxnSpLocks noChangeShapeType="1"/>
              <a:stCxn id="116773" idx="3"/>
              <a:endCxn id="116779" idx="7"/>
            </p:cNvCxnSpPr>
            <p:nvPr/>
          </p:nvCxnSpPr>
          <p:spPr bwMode="auto">
            <a:xfrm flipH="1">
              <a:off x="4473" y="1606"/>
              <a:ext cx="209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animBg="1"/>
      <p:bldP spid="7700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1848E1C8-5B48-4BA1-800C-480B10C7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272742"/>
            <a:ext cx="7772400" cy="151369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ko-KR" b="1" dirty="0" err="1">
                <a:latin typeface="Courier New" panose="02070309020205020404" pitchFamily="49" charset="0"/>
              </a:rPr>
              <a:t>RadixSort</a:t>
            </a:r>
            <a:r>
              <a:rPr lang="en-US" altLang="ko-KR" b="1" dirty="0">
                <a:latin typeface="Courier New" panose="02070309020205020404" pitchFamily="49" charset="0"/>
              </a:rPr>
              <a:t>(A, d)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ko-KR" b="1" dirty="0">
                <a:latin typeface="Courier New" panose="02070309020205020404" pitchFamily="49" charset="0"/>
              </a:rPr>
              <a:t>       for </a:t>
            </a:r>
            <a:r>
              <a:rPr lang="en-US" altLang="ko-KR" b="1" dirty="0" err="1">
                <a:latin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</a:rPr>
              <a:t>=1 to d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ko-KR" b="1" dirty="0">
                <a:latin typeface="Courier New" panose="02070309020205020404" pitchFamily="49" charset="0"/>
              </a:rPr>
              <a:t>          </a:t>
            </a:r>
            <a:r>
              <a:rPr lang="en-US" altLang="ko-KR" b="1" dirty="0" err="1">
                <a:latin typeface="Courier New" panose="02070309020205020404" pitchFamily="49" charset="0"/>
              </a:rPr>
              <a:t>StableSort</a:t>
            </a:r>
            <a:r>
              <a:rPr lang="en-US" altLang="ko-KR" b="1" dirty="0">
                <a:latin typeface="Courier New" panose="02070309020205020404" pitchFamily="49" charset="0"/>
              </a:rPr>
              <a:t>(A) on digit </a:t>
            </a:r>
            <a:r>
              <a:rPr lang="en-US" altLang="ko-KR" b="1" dirty="0" err="1">
                <a:latin typeface="Courier New" panose="02070309020205020404" pitchFamily="49" charset="0"/>
              </a:rPr>
              <a:t>i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D2342-833C-4930-8D50-A02889A63E43}"/>
              </a:ext>
            </a:extLst>
          </p:cNvPr>
          <p:cNvSpPr txBox="1"/>
          <p:nvPr/>
        </p:nvSpPr>
        <p:spPr>
          <a:xfrm flipH="1">
            <a:off x="313165" y="377795"/>
            <a:ext cx="11675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Radix sort</a:t>
            </a:r>
          </a:p>
          <a:p>
            <a:endParaRPr lang="en-US" altLang="ko-KR" dirty="0"/>
          </a:p>
          <a:p>
            <a:r>
              <a:rPr lang="en-US" altLang="ko-KR" dirty="0"/>
              <a:t>Generic</a:t>
            </a:r>
            <a:r>
              <a:rPr lang="ko-KR" altLang="en-US" dirty="0"/>
              <a:t>한 알고리즘</a:t>
            </a:r>
            <a:r>
              <a:rPr lang="en-US" altLang="ko-KR" dirty="0"/>
              <a:t>. </a:t>
            </a:r>
            <a:r>
              <a:rPr lang="ko-KR" altLang="en-US" dirty="0"/>
              <a:t>자릿수가 들어오게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stableSort</a:t>
            </a:r>
            <a:r>
              <a:rPr lang="ko-KR" altLang="en-US" dirty="0"/>
              <a:t>로 쓸 수 있는 </a:t>
            </a:r>
            <a:r>
              <a:rPr lang="en-US" altLang="ko-KR" dirty="0"/>
              <a:t>stable</a:t>
            </a:r>
            <a:r>
              <a:rPr lang="ko-KR" altLang="en-US" dirty="0"/>
              <a:t>한 알고리즘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MargeSort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nlgn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CountingSort</a:t>
            </a:r>
            <a:r>
              <a:rPr lang="en-US" altLang="ko-KR" dirty="0"/>
              <a:t> O(n) (</a:t>
            </a:r>
            <a:r>
              <a:rPr lang="ko-KR" altLang="en-US" dirty="0"/>
              <a:t>최댓값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9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왜냐하면 자릿수별로 정렬을 할거라서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가장 </a:t>
            </a:r>
            <a:r>
              <a:rPr lang="ko-KR" altLang="en-US" dirty="0" err="1"/>
              <a:t>적합한것이</a:t>
            </a:r>
            <a:r>
              <a:rPr lang="ko-KR" altLang="en-US" dirty="0"/>
              <a:t> </a:t>
            </a:r>
            <a:r>
              <a:rPr lang="en-US" altLang="ko-KR" dirty="0" err="1"/>
              <a:t>countingSort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43C63D-3083-499D-AB8E-8EFA78FF48B2}"/>
              </a:ext>
            </a:extLst>
          </p:cNvPr>
          <p:cNvCxnSpPr/>
          <p:nvPr/>
        </p:nvCxnSpPr>
        <p:spPr>
          <a:xfrm flipV="1">
            <a:off x="5050180" y="3920199"/>
            <a:ext cx="705394" cy="43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039520-F118-473B-8E2D-5AEFB1EFACE4}"/>
              </a:ext>
            </a:extLst>
          </p:cNvPr>
          <p:cNvSpPr txBox="1"/>
          <p:nvPr/>
        </p:nvSpPr>
        <p:spPr>
          <a:xfrm>
            <a:off x="5677197" y="3617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자릿수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A672-30DE-4A70-8824-3B83F8AC564B}"/>
              </a:ext>
            </a:extLst>
          </p:cNvPr>
          <p:cNvSpPr txBox="1"/>
          <p:nvPr/>
        </p:nvSpPr>
        <p:spPr>
          <a:xfrm>
            <a:off x="7949855" y="3802550"/>
            <a:ext cx="3459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total time O(</a:t>
            </a:r>
            <a:r>
              <a:rPr lang="en-US" altLang="ko-KR" sz="2800" i="1" dirty="0" err="1"/>
              <a:t>dn+dk</a:t>
            </a:r>
            <a:r>
              <a:rPr lang="en-US" altLang="ko-KR" sz="28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1B2BE16-DAE5-4EE1-8958-A7CC2A0E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3855CE12-74C8-4BDE-BEBF-F6601A97C59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914400" cy="533400"/>
            <a:chOff x="96" y="1200"/>
            <a:chExt cx="576" cy="336"/>
          </a:xfrm>
        </p:grpSpPr>
        <p:sp>
          <p:nvSpPr>
            <p:cNvPr id="43041" name="Rectangle 4">
              <a:extLst>
                <a:ext uri="{FF2B5EF4-FFF2-40B4-BE49-F238E27FC236}">
                  <a16:creationId xmlns:a16="http://schemas.microsoft.com/office/drawing/2014/main" id="{C95601B0-D7D3-43D2-AC64-7FA8D289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3042" name="Rectangle 5">
              <a:extLst>
                <a:ext uri="{FF2B5EF4-FFF2-40B4-BE49-F238E27FC236}">
                  <a16:creationId xmlns:a16="http://schemas.microsoft.com/office/drawing/2014/main" id="{EFA7550B-3BAA-46B9-AB59-CC51CFD55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3043" name="Rectangle 6">
              <a:extLst>
                <a:ext uri="{FF2B5EF4-FFF2-40B4-BE49-F238E27FC236}">
                  <a16:creationId xmlns:a16="http://schemas.microsoft.com/office/drawing/2014/main" id="{6F5F1734-4CB8-4BB7-9E11-3D74304F8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1C4285C7-FBFF-4F2A-B4C4-493B64FE5B8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14600"/>
            <a:ext cx="914400" cy="533400"/>
            <a:chOff x="816" y="1200"/>
            <a:chExt cx="576" cy="336"/>
          </a:xfrm>
        </p:grpSpPr>
        <p:sp>
          <p:nvSpPr>
            <p:cNvPr id="43038" name="Rectangle 8">
              <a:extLst>
                <a:ext uri="{FF2B5EF4-FFF2-40B4-BE49-F238E27FC236}">
                  <a16:creationId xmlns:a16="http://schemas.microsoft.com/office/drawing/2014/main" id="{560A6074-5718-45A3-8D68-4DBDB0ADD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3039" name="Rectangle 9">
              <a:extLst>
                <a:ext uri="{FF2B5EF4-FFF2-40B4-BE49-F238E27FC236}">
                  <a16:creationId xmlns:a16="http://schemas.microsoft.com/office/drawing/2014/main" id="{D928A438-255E-4358-A22D-BCB29CAC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3040" name="Rectangle 10">
              <a:extLst>
                <a:ext uri="{FF2B5EF4-FFF2-40B4-BE49-F238E27FC236}">
                  <a16:creationId xmlns:a16="http://schemas.microsoft.com/office/drawing/2014/main" id="{D95699BB-1A22-4A11-831B-509E54166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43013" name="Group 11">
            <a:extLst>
              <a:ext uri="{FF2B5EF4-FFF2-40B4-BE49-F238E27FC236}">
                <a16:creationId xmlns:a16="http://schemas.microsoft.com/office/drawing/2014/main" id="{08561C7A-5A4A-4492-8CDD-F056AF89E69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14600"/>
            <a:ext cx="914400" cy="533400"/>
            <a:chOff x="1536" y="1200"/>
            <a:chExt cx="576" cy="336"/>
          </a:xfrm>
        </p:grpSpPr>
        <p:sp>
          <p:nvSpPr>
            <p:cNvPr id="43035" name="Rectangle 12">
              <a:extLst>
                <a:ext uri="{FF2B5EF4-FFF2-40B4-BE49-F238E27FC236}">
                  <a16:creationId xmlns:a16="http://schemas.microsoft.com/office/drawing/2014/main" id="{15165FB6-D4D1-4113-AF43-B915ADCB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3036" name="Rectangle 13">
              <a:extLst>
                <a:ext uri="{FF2B5EF4-FFF2-40B4-BE49-F238E27FC236}">
                  <a16:creationId xmlns:a16="http://schemas.microsoft.com/office/drawing/2014/main" id="{BDA9E8F5-3C49-42BA-8969-9C987A68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3037" name="Rectangle 14">
              <a:extLst>
                <a:ext uri="{FF2B5EF4-FFF2-40B4-BE49-F238E27FC236}">
                  <a16:creationId xmlns:a16="http://schemas.microsoft.com/office/drawing/2014/main" id="{86600D73-B498-40E6-9178-5375CBC8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43014" name="Group 15">
            <a:extLst>
              <a:ext uri="{FF2B5EF4-FFF2-40B4-BE49-F238E27FC236}">
                <a16:creationId xmlns:a16="http://schemas.microsoft.com/office/drawing/2014/main" id="{4025E4D6-0FCF-4934-8DAA-F70447C7568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14600"/>
            <a:ext cx="914400" cy="533400"/>
            <a:chOff x="2256" y="1200"/>
            <a:chExt cx="576" cy="336"/>
          </a:xfrm>
        </p:grpSpPr>
        <p:sp>
          <p:nvSpPr>
            <p:cNvPr id="43032" name="Rectangle 16">
              <a:extLst>
                <a:ext uri="{FF2B5EF4-FFF2-40B4-BE49-F238E27FC236}">
                  <a16:creationId xmlns:a16="http://schemas.microsoft.com/office/drawing/2014/main" id="{48271D69-25C1-4F9D-9A92-E9F99519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3033" name="Rectangle 17">
              <a:extLst>
                <a:ext uri="{FF2B5EF4-FFF2-40B4-BE49-F238E27FC236}">
                  <a16:creationId xmlns:a16="http://schemas.microsoft.com/office/drawing/2014/main" id="{D57BAD42-44D1-4449-BD53-A6F0C60E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3034" name="Rectangle 18">
              <a:extLst>
                <a:ext uri="{FF2B5EF4-FFF2-40B4-BE49-F238E27FC236}">
                  <a16:creationId xmlns:a16="http://schemas.microsoft.com/office/drawing/2014/main" id="{5788D22A-B69B-4F3E-B7E5-00575209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43015" name="Group 19">
            <a:extLst>
              <a:ext uri="{FF2B5EF4-FFF2-40B4-BE49-F238E27FC236}">
                <a16:creationId xmlns:a16="http://schemas.microsoft.com/office/drawing/2014/main" id="{FAC2AEC3-8DAD-407F-8A48-9211DBAC825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14600"/>
            <a:ext cx="914400" cy="533400"/>
            <a:chOff x="2976" y="1200"/>
            <a:chExt cx="576" cy="336"/>
          </a:xfrm>
        </p:grpSpPr>
        <p:sp>
          <p:nvSpPr>
            <p:cNvPr id="43029" name="Rectangle 20">
              <a:extLst>
                <a:ext uri="{FF2B5EF4-FFF2-40B4-BE49-F238E27FC236}">
                  <a16:creationId xmlns:a16="http://schemas.microsoft.com/office/drawing/2014/main" id="{7784D438-B9E8-468A-BBCA-EE229427A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3030" name="Rectangle 21">
              <a:extLst>
                <a:ext uri="{FF2B5EF4-FFF2-40B4-BE49-F238E27FC236}">
                  <a16:creationId xmlns:a16="http://schemas.microsoft.com/office/drawing/2014/main" id="{5014B67C-1036-423F-BF70-0F476589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3031" name="Rectangle 22">
              <a:extLst>
                <a:ext uri="{FF2B5EF4-FFF2-40B4-BE49-F238E27FC236}">
                  <a16:creationId xmlns:a16="http://schemas.microsoft.com/office/drawing/2014/main" id="{6071E580-8446-4E7F-B8E6-135AEA37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43016" name="Group 23">
            <a:extLst>
              <a:ext uri="{FF2B5EF4-FFF2-40B4-BE49-F238E27FC236}">
                <a16:creationId xmlns:a16="http://schemas.microsoft.com/office/drawing/2014/main" id="{2E71D45E-93A4-4FA9-8C19-9013ACD23AA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514600"/>
            <a:ext cx="914400" cy="533400"/>
            <a:chOff x="3696" y="1200"/>
            <a:chExt cx="576" cy="336"/>
          </a:xfrm>
        </p:grpSpPr>
        <p:sp>
          <p:nvSpPr>
            <p:cNvPr id="43026" name="Rectangle 24">
              <a:extLst>
                <a:ext uri="{FF2B5EF4-FFF2-40B4-BE49-F238E27FC236}">
                  <a16:creationId xmlns:a16="http://schemas.microsoft.com/office/drawing/2014/main" id="{FA570279-66DD-48A4-AC65-EC56D16FD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3027" name="Rectangle 25">
              <a:extLst>
                <a:ext uri="{FF2B5EF4-FFF2-40B4-BE49-F238E27FC236}">
                  <a16:creationId xmlns:a16="http://schemas.microsoft.com/office/drawing/2014/main" id="{EF0099A7-D562-4F7E-93FB-1F19F32D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3028" name="Rectangle 26">
              <a:extLst>
                <a:ext uri="{FF2B5EF4-FFF2-40B4-BE49-F238E27FC236}">
                  <a16:creationId xmlns:a16="http://schemas.microsoft.com/office/drawing/2014/main" id="{8A04F973-A718-4297-9231-372693CE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43017" name="Group 27">
            <a:extLst>
              <a:ext uri="{FF2B5EF4-FFF2-40B4-BE49-F238E27FC236}">
                <a16:creationId xmlns:a16="http://schemas.microsoft.com/office/drawing/2014/main" id="{E8EAA3BC-07B7-422D-913D-4FF6275BF911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2514600"/>
            <a:ext cx="914400" cy="533400"/>
            <a:chOff x="5136" y="1200"/>
            <a:chExt cx="576" cy="336"/>
          </a:xfrm>
        </p:grpSpPr>
        <p:sp>
          <p:nvSpPr>
            <p:cNvPr id="43023" name="Rectangle 28">
              <a:extLst>
                <a:ext uri="{FF2B5EF4-FFF2-40B4-BE49-F238E27FC236}">
                  <a16:creationId xmlns:a16="http://schemas.microsoft.com/office/drawing/2014/main" id="{94808A5E-D742-42E8-909B-D4DE46F3B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3024" name="Rectangle 29">
              <a:extLst>
                <a:ext uri="{FF2B5EF4-FFF2-40B4-BE49-F238E27FC236}">
                  <a16:creationId xmlns:a16="http://schemas.microsoft.com/office/drawing/2014/main" id="{45B37E35-79D0-4B3C-87AE-9AD9378FF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3025" name="Rectangle 30">
              <a:extLst>
                <a:ext uri="{FF2B5EF4-FFF2-40B4-BE49-F238E27FC236}">
                  <a16:creationId xmlns:a16="http://schemas.microsoft.com/office/drawing/2014/main" id="{DB737A50-F27E-4720-9F72-6AE281E4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43018" name="Group 31">
            <a:extLst>
              <a:ext uri="{FF2B5EF4-FFF2-40B4-BE49-F238E27FC236}">
                <a16:creationId xmlns:a16="http://schemas.microsoft.com/office/drawing/2014/main" id="{8F1851A1-21F4-4984-80C2-E42B35BF441A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2514600"/>
            <a:ext cx="914400" cy="533400"/>
            <a:chOff x="4416" y="1200"/>
            <a:chExt cx="576" cy="336"/>
          </a:xfrm>
        </p:grpSpPr>
        <p:sp>
          <p:nvSpPr>
            <p:cNvPr id="43020" name="Rectangle 32">
              <a:extLst>
                <a:ext uri="{FF2B5EF4-FFF2-40B4-BE49-F238E27FC236}">
                  <a16:creationId xmlns:a16="http://schemas.microsoft.com/office/drawing/2014/main" id="{5B9E295A-DE61-4D73-990D-9DC84A16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3021" name="Rectangle 33">
              <a:extLst>
                <a:ext uri="{FF2B5EF4-FFF2-40B4-BE49-F238E27FC236}">
                  <a16:creationId xmlns:a16="http://schemas.microsoft.com/office/drawing/2014/main" id="{83E54CE0-33F7-4653-85D1-EF4C4801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3022" name="Rectangle 34">
              <a:extLst>
                <a:ext uri="{FF2B5EF4-FFF2-40B4-BE49-F238E27FC236}">
                  <a16:creationId xmlns:a16="http://schemas.microsoft.com/office/drawing/2014/main" id="{3FA9153F-320E-4481-984A-2120527C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00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sp>
        <p:nvSpPr>
          <p:cNvPr id="43019" name="Text Box 35">
            <a:extLst>
              <a:ext uri="{FF2B5EF4-FFF2-40B4-BE49-F238E27FC236}">
                <a16:creationId xmlns:a16="http://schemas.microsoft.com/office/drawing/2014/main" id="{83E2B045-5EAA-4561-8229-63CB221F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16764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Input data: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84ABB7F-F4CF-4A4F-9F02-ED276429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AD019FB-0A88-448B-BA1E-34B9419E717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914400" cy="533400"/>
            <a:chOff x="1104" y="3456"/>
            <a:chExt cx="576" cy="336"/>
          </a:xfrm>
        </p:grpSpPr>
        <p:sp>
          <p:nvSpPr>
            <p:cNvPr id="45093" name="Rectangle 4">
              <a:extLst>
                <a:ext uri="{FF2B5EF4-FFF2-40B4-BE49-F238E27FC236}">
                  <a16:creationId xmlns:a16="http://schemas.microsoft.com/office/drawing/2014/main" id="{2C79258C-3758-4E46-BAC5-160FC7C7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5094" name="Rectangle 5">
              <a:extLst>
                <a:ext uri="{FF2B5EF4-FFF2-40B4-BE49-F238E27FC236}">
                  <a16:creationId xmlns:a16="http://schemas.microsoft.com/office/drawing/2014/main" id="{1934C964-4FE2-4B7B-A0DD-3E794D37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5095" name="Rectangle 6">
              <a:extLst>
                <a:ext uri="{FF2B5EF4-FFF2-40B4-BE49-F238E27FC236}">
                  <a16:creationId xmlns:a16="http://schemas.microsoft.com/office/drawing/2014/main" id="{744811A8-5E15-45C3-B7EF-3A7B08750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4211CFFD-BA19-459D-B255-48F29618BEE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14600"/>
            <a:ext cx="914400" cy="533400"/>
            <a:chOff x="816" y="1584"/>
            <a:chExt cx="576" cy="336"/>
          </a:xfrm>
        </p:grpSpPr>
        <p:sp>
          <p:nvSpPr>
            <p:cNvPr id="45090" name="Rectangle 8">
              <a:extLst>
                <a:ext uri="{FF2B5EF4-FFF2-40B4-BE49-F238E27FC236}">
                  <a16:creationId xmlns:a16="http://schemas.microsoft.com/office/drawing/2014/main" id="{781DA9D9-F74A-4F51-876D-08FEE253C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5091" name="Rectangle 9">
              <a:extLst>
                <a:ext uri="{FF2B5EF4-FFF2-40B4-BE49-F238E27FC236}">
                  <a16:creationId xmlns:a16="http://schemas.microsoft.com/office/drawing/2014/main" id="{0B727D54-D6C4-451B-806E-FFA061CD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5092" name="Rectangle 10">
              <a:extLst>
                <a:ext uri="{FF2B5EF4-FFF2-40B4-BE49-F238E27FC236}">
                  <a16:creationId xmlns:a16="http://schemas.microsoft.com/office/drawing/2014/main" id="{BBBE46ED-C08A-4B74-82E6-E2DADDB0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3B8BAF1F-52EB-466A-B905-8F83B70188D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14600"/>
            <a:ext cx="914400" cy="533400"/>
            <a:chOff x="1536" y="1584"/>
            <a:chExt cx="576" cy="336"/>
          </a:xfrm>
        </p:grpSpPr>
        <p:sp>
          <p:nvSpPr>
            <p:cNvPr id="45087" name="Rectangle 12">
              <a:extLst>
                <a:ext uri="{FF2B5EF4-FFF2-40B4-BE49-F238E27FC236}">
                  <a16:creationId xmlns:a16="http://schemas.microsoft.com/office/drawing/2014/main" id="{26F5A1E6-D0CB-4B23-A42B-C6505109B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5088" name="Rectangle 13">
              <a:extLst>
                <a:ext uri="{FF2B5EF4-FFF2-40B4-BE49-F238E27FC236}">
                  <a16:creationId xmlns:a16="http://schemas.microsoft.com/office/drawing/2014/main" id="{ED27D67B-D883-4E42-B7BA-A3691CF88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5089" name="Rectangle 14">
              <a:extLst>
                <a:ext uri="{FF2B5EF4-FFF2-40B4-BE49-F238E27FC236}">
                  <a16:creationId xmlns:a16="http://schemas.microsoft.com/office/drawing/2014/main" id="{0EA4CCA3-2165-4F70-ACBA-F872695C9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44D7E203-C669-4337-A3D5-D676821809B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14600"/>
            <a:ext cx="914400" cy="533400"/>
            <a:chOff x="2256" y="1584"/>
            <a:chExt cx="576" cy="336"/>
          </a:xfrm>
        </p:grpSpPr>
        <p:sp>
          <p:nvSpPr>
            <p:cNvPr id="45084" name="Rectangle 16">
              <a:extLst>
                <a:ext uri="{FF2B5EF4-FFF2-40B4-BE49-F238E27FC236}">
                  <a16:creationId xmlns:a16="http://schemas.microsoft.com/office/drawing/2014/main" id="{51C76EB6-41DA-4AB8-A5C5-61CA49877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5085" name="Rectangle 17">
              <a:extLst>
                <a:ext uri="{FF2B5EF4-FFF2-40B4-BE49-F238E27FC236}">
                  <a16:creationId xmlns:a16="http://schemas.microsoft.com/office/drawing/2014/main" id="{04AA6979-23A7-48A8-A7A6-0A218554D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5086" name="Rectangle 18">
              <a:extLst>
                <a:ext uri="{FF2B5EF4-FFF2-40B4-BE49-F238E27FC236}">
                  <a16:creationId xmlns:a16="http://schemas.microsoft.com/office/drawing/2014/main" id="{1336A229-2A8E-446B-A301-BD6DDD574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3278212B-4DDC-457D-8A3F-5F1CAE4CC6B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14600"/>
            <a:ext cx="914400" cy="533400"/>
            <a:chOff x="2976" y="1584"/>
            <a:chExt cx="576" cy="336"/>
          </a:xfrm>
        </p:grpSpPr>
        <p:sp>
          <p:nvSpPr>
            <p:cNvPr id="45081" name="Rectangle 20">
              <a:extLst>
                <a:ext uri="{FF2B5EF4-FFF2-40B4-BE49-F238E27FC236}">
                  <a16:creationId xmlns:a16="http://schemas.microsoft.com/office/drawing/2014/main" id="{E26E9ED3-A331-423E-93FF-8BD26A41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5082" name="Rectangle 21">
              <a:extLst>
                <a:ext uri="{FF2B5EF4-FFF2-40B4-BE49-F238E27FC236}">
                  <a16:creationId xmlns:a16="http://schemas.microsoft.com/office/drawing/2014/main" id="{71BD7CE9-815D-4BA1-BAF3-DD5526954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5083" name="Rectangle 22">
              <a:extLst>
                <a:ext uri="{FF2B5EF4-FFF2-40B4-BE49-F238E27FC236}">
                  <a16:creationId xmlns:a16="http://schemas.microsoft.com/office/drawing/2014/main" id="{5C09DB96-6978-4DD9-BB4F-A41FEBE9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286AD956-6CCC-4B94-A78C-8734897B107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514600"/>
            <a:ext cx="914400" cy="533400"/>
            <a:chOff x="3696" y="1584"/>
            <a:chExt cx="576" cy="336"/>
          </a:xfrm>
        </p:grpSpPr>
        <p:sp>
          <p:nvSpPr>
            <p:cNvPr id="45078" name="Rectangle 24">
              <a:extLst>
                <a:ext uri="{FF2B5EF4-FFF2-40B4-BE49-F238E27FC236}">
                  <a16:creationId xmlns:a16="http://schemas.microsoft.com/office/drawing/2014/main" id="{2836C4C8-300C-4A1F-B0E3-C3D27D4EE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5079" name="Rectangle 25">
              <a:extLst>
                <a:ext uri="{FF2B5EF4-FFF2-40B4-BE49-F238E27FC236}">
                  <a16:creationId xmlns:a16="http://schemas.microsoft.com/office/drawing/2014/main" id="{6524843E-68D1-41E8-9F1E-F6115C95A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5080" name="Rectangle 26">
              <a:extLst>
                <a:ext uri="{FF2B5EF4-FFF2-40B4-BE49-F238E27FC236}">
                  <a16:creationId xmlns:a16="http://schemas.microsoft.com/office/drawing/2014/main" id="{05F724AB-59FA-4B08-BD55-F78B1192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F02DF255-ABC5-4BC6-BFDC-9EE216F0466D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2514600"/>
            <a:ext cx="914400" cy="533400"/>
            <a:chOff x="5136" y="1584"/>
            <a:chExt cx="576" cy="336"/>
          </a:xfrm>
        </p:grpSpPr>
        <p:sp>
          <p:nvSpPr>
            <p:cNvPr id="45075" name="Rectangle 28">
              <a:extLst>
                <a:ext uri="{FF2B5EF4-FFF2-40B4-BE49-F238E27FC236}">
                  <a16:creationId xmlns:a16="http://schemas.microsoft.com/office/drawing/2014/main" id="{7316EE75-1B08-4E42-9BCC-2F0E3FE46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5076" name="Rectangle 29">
              <a:extLst>
                <a:ext uri="{FF2B5EF4-FFF2-40B4-BE49-F238E27FC236}">
                  <a16:creationId xmlns:a16="http://schemas.microsoft.com/office/drawing/2014/main" id="{F55E62E4-406F-487D-B911-34777675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5077" name="Rectangle 30">
              <a:extLst>
                <a:ext uri="{FF2B5EF4-FFF2-40B4-BE49-F238E27FC236}">
                  <a16:creationId xmlns:a16="http://schemas.microsoft.com/office/drawing/2014/main" id="{2CA90218-058B-41AB-9E29-DCEF6216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093887ED-ABBB-451B-8904-80A4AB34370A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2514600"/>
            <a:ext cx="914400" cy="533400"/>
            <a:chOff x="4416" y="1584"/>
            <a:chExt cx="576" cy="336"/>
          </a:xfrm>
        </p:grpSpPr>
        <p:sp>
          <p:nvSpPr>
            <p:cNvPr id="45072" name="Rectangle 32">
              <a:extLst>
                <a:ext uri="{FF2B5EF4-FFF2-40B4-BE49-F238E27FC236}">
                  <a16:creationId xmlns:a16="http://schemas.microsoft.com/office/drawing/2014/main" id="{689D52DD-3516-469C-B399-0F128D16A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5073" name="Rectangle 33">
              <a:extLst>
                <a:ext uri="{FF2B5EF4-FFF2-40B4-BE49-F238E27FC236}">
                  <a16:creationId xmlns:a16="http://schemas.microsoft.com/office/drawing/2014/main" id="{65DAB95F-07B5-4AEF-A487-416CFB84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5074" name="Rectangle 34">
              <a:extLst>
                <a:ext uri="{FF2B5EF4-FFF2-40B4-BE49-F238E27FC236}">
                  <a16:creationId xmlns:a16="http://schemas.microsoft.com/office/drawing/2014/main" id="{36084DFF-5D1F-4972-A6FB-FE2270AF2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58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sp>
        <p:nvSpPr>
          <p:cNvPr id="45067" name="Text Box 35">
            <a:extLst>
              <a:ext uri="{FF2B5EF4-FFF2-40B4-BE49-F238E27FC236}">
                <a16:creationId xmlns:a16="http://schemas.microsoft.com/office/drawing/2014/main" id="{68BCEB19-0998-4A6D-B847-3ABD8A0D0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6864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068" name="Text Box 36">
            <a:extLst>
              <a:ext uri="{FF2B5EF4-FFF2-40B4-BE49-F238E27FC236}">
                <a16:creationId xmlns:a16="http://schemas.microsoft.com/office/drawing/2014/main" id="{D1592556-4904-4742-85F3-DB5C506CB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9" y="56864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069" name="Text Box 37">
            <a:extLst>
              <a:ext uri="{FF2B5EF4-FFF2-40B4-BE49-F238E27FC236}">
                <a16:creationId xmlns:a16="http://schemas.microsoft.com/office/drawing/2014/main" id="{334FD3CB-A9B1-47B3-B197-43DCC0D8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56864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070" name="Text Box 38">
            <a:extLst>
              <a:ext uri="{FF2B5EF4-FFF2-40B4-BE49-F238E27FC236}">
                <a16:creationId xmlns:a16="http://schemas.microsoft.com/office/drawing/2014/main" id="{BC98B5BF-F809-4615-A778-478F97F1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657600"/>
            <a:ext cx="377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Place into appropriate pile.</a:t>
            </a:r>
          </a:p>
        </p:txBody>
      </p:sp>
      <p:sp>
        <p:nvSpPr>
          <p:cNvPr id="45071" name="Text Box 39">
            <a:extLst>
              <a:ext uri="{FF2B5EF4-FFF2-40B4-BE49-F238E27FC236}">
                <a16:creationId xmlns:a16="http://schemas.microsoft.com/office/drawing/2014/main" id="{058A70F5-2F3F-4364-8C65-2D54A33D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6764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Pass 1: Looking at rightmost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6666 0.427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55 0.427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334 0.338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5833 0.427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6667 0.338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45834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5 0.3388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0834 0.1611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17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8DC7F5F-4D6E-4564-92A3-66109F6A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Radix Sort Example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A0479C4-4102-4199-9840-8618CCB6544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972050"/>
            <a:ext cx="914400" cy="533400"/>
            <a:chOff x="1104" y="3456"/>
            <a:chExt cx="576" cy="336"/>
          </a:xfrm>
        </p:grpSpPr>
        <p:sp>
          <p:nvSpPr>
            <p:cNvPr id="47141" name="Rectangle 4">
              <a:extLst>
                <a:ext uri="{FF2B5EF4-FFF2-40B4-BE49-F238E27FC236}">
                  <a16:creationId xmlns:a16="http://schemas.microsoft.com/office/drawing/2014/main" id="{D8B3CB6E-BB43-4A75-B82C-DC44F091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7142" name="Rectangle 5">
              <a:extLst>
                <a:ext uri="{FF2B5EF4-FFF2-40B4-BE49-F238E27FC236}">
                  <a16:creationId xmlns:a16="http://schemas.microsoft.com/office/drawing/2014/main" id="{96DB8E9B-4F05-4F84-B942-386A60BE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7143" name="Rectangle 6">
              <a:extLst>
                <a:ext uri="{FF2B5EF4-FFF2-40B4-BE49-F238E27FC236}">
                  <a16:creationId xmlns:a16="http://schemas.microsoft.com/office/drawing/2014/main" id="{0A9DA615-3E2F-4F94-A3CE-FF01E3285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4244851D-A498-4DF7-BFDB-181F18461260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972050"/>
            <a:ext cx="914400" cy="533400"/>
            <a:chOff x="3984" y="3456"/>
            <a:chExt cx="576" cy="336"/>
          </a:xfrm>
        </p:grpSpPr>
        <p:sp>
          <p:nvSpPr>
            <p:cNvPr id="47138" name="Rectangle 8">
              <a:extLst>
                <a:ext uri="{FF2B5EF4-FFF2-40B4-BE49-F238E27FC236}">
                  <a16:creationId xmlns:a16="http://schemas.microsoft.com/office/drawing/2014/main" id="{1CBCFE7B-091B-4AAF-9B63-570CD38A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7139" name="Rectangle 9">
              <a:extLst>
                <a:ext uri="{FF2B5EF4-FFF2-40B4-BE49-F238E27FC236}">
                  <a16:creationId xmlns:a16="http://schemas.microsoft.com/office/drawing/2014/main" id="{E6FF7FB7-7872-4443-AD50-B77147A9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7140" name="Rectangle 10">
              <a:extLst>
                <a:ext uri="{FF2B5EF4-FFF2-40B4-BE49-F238E27FC236}">
                  <a16:creationId xmlns:a16="http://schemas.microsoft.com/office/drawing/2014/main" id="{54A6BEA9-ACB6-4DDF-A556-F49A4BBE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8B8269CD-409F-48C7-AF48-1B1296E5B5E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362450"/>
            <a:ext cx="914400" cy="533400"/>
            <a:chOff x="1104" y="3072"/>
            <a:chExt cx="576" cy="336"/>
          </a:xfrm>
        </p:grpSpPr>
        <p:sp>
          <p:nvSpPr>
            <p:cNvPr id="47135" name="Rectangle 12">
              <a:extLst>
                <a:ext uri="{FF2B5EF4-FFF2-40B4-BE49-F238E27FC236}">
                  <a16:creationId xmlns:a16="http://schemas.microsoft.com/office/drawing/2014/main" id="{015F2F18-A70C-4DA0-9C0D-503490A4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7136" name="Rectangle 13">
              <a:extLst>
                <a:ext uri="{FF2B5EF4-FFF2-40B4-BE49-F238E27FC236}">
                  <a16:creationId xmlns:a16="http://schemas.microsoft.com/office/drawing/2014/main" id="{B2D4D0C5-91EB-4D77-8C76-8F2BCA38B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7137" name="Rectangle 14">
              <a:extLst>
                <a:ext uri="{FF2B5EF4-FFF2-40B4-BE49-F238E27FC236}">
                  <a16:creationId xmlns:a16="http://schemas.microsoft.com/office/drawing/2014/main" id="{60A119C8-7B16-48E6-A263-E6760B6F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DE975B3C-F167-4B42-86AB-91CAFA86999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972050"/>
            <a:ext cx="914400" cy="533400"/>
            <a:chOff x="2592" y="3456"/>
            <a:chExt cx="576" cy="336"/>
          </a:xfrm>
        </p:grpSpPr>
        <p:sp>
          <p:nvSpPr>
            <p:cNvPr id="47132" name="Rectangle 16">
              <a:extLst>
                <a:ext uri="{FF2B5EF4-FFF2-40B4-BE49-F238E27FC236}">
                  <a16:creationId xmlns:a16="http://schemas.microsoft.com/office/drawing/2014/main" id="{45D746D7-4472-411E-8DD5-EA5B2685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7133" name="Rectangle 17">
              <a:extLst>
                <a:ext uri="{FF2B5EF4-FFF2-40B4-BE49-F238E27FC236}">
                  <a16:creationId xmlns:a16="http://schemas.microsoft.com/office/drawing/2014/main" id="{EB00F41E-1707-4B8D-A04E-80162DEAC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56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7134" name="Rectangle 18">
              <a:extLst>
                <a:ext uri="{FF2B5EF4-FFF2-40B4-BE49-F238E27FC236}">
                  <a16:creationId xmlns:a16="http://schemas.microsoft.com/office/drawing/2014/main" id="{C9CB8BA4-A8F5-4320-AF8A-DB4EE3546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56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52FA04DF-2E5F-4287-96C1-E38E2DA9A67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362450"/>
            <a:ext cx="914400" cy="533400"/>
            <a:chOff x="2592" y="3072"/>
            <a:chExt cx="576" cy="336"/>
          </a:xfrm>
        </p:grpSpPr>
        <p:sp>
          <p:nvSpPr>
            <p:cNvPr id="47129" name="Rectangle 20">
              <a:extLst>
                <a:ext uri="{FF2B5EF4-FFF2-40B4-BE49-F238E27FC236}">
                  <a16:creationId xmlns:a16="http://schemas.microsoft.com/office/drawing/2014/main" id="{0FFC21F8-14E7-4708-8327-2E426DF8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7130" name="Rectangle 21">
              <a:extLst>
                <a:ext uri="{FF2B5EF4-FFF2-40B4-BE49-F238E27FC236}">
                  <a16:creationId xmlns:a16="http://schemas.microsoft.com/office/drawing/2014/main" id="{22951531-7811-45B6-87DC-97D3200E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7131" name="Rectangle 22">
              <a:extLst>
                <a:ext uri="{FF2B5EF4-FFF2-40B4-BE49-F238E27FC236}">
                  <a16:creationId xmlns:a16="http://schemas.microsoft.com/office/drawing/2014/main" id="{42A27A73-8394-4F97-96B3-AB14C23FE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A9E204D9-8F79-4AE7-B811-525F4727A2D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752850"/>
            <a:ext cx="914400" cy="533400"/>
            <a:chOff x="1104" y="2688"/>
            <a:chExt cx="576" cy="336"/>
          </a:xfrm>
        </p:grpSpPr>
        <p:sp>
          <p:nvSpPr>
            <p:cNvPr id="47126" name="Rectangle 24">
              <a:extLst>
                <a:ext uri="{FF2B5EF4-FFF2-40B4-BE49-F238E27FC236}">
                  <a16:creationId xmlns:a16="http://schemas.microsoft.com/office/drawing/2014/main" id="{6DBB0C33-8913-4754-A91B-B1FD3C93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7127" name="Rectangle 25">
              <a:extLst>
                <a:ext uri="{FF2B5EF4-FFF2-40B4-BE49-F238E27FC236}">
                  <a16:creationId xmlns:a16="http://schemas.microsoft.com/office/drawing/2014/main" id="{3DBA4D34-F8DF-4F11-B754-BD6DB202E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7128" name="Rectangle 26">
              <a:extLst>
                <a:ext uri="{FF2B5EF4-FFF2-40B4-BE49-F238E27FC236}">
                  <a16:creationId xmlns:a16="http://schemas.microsoft.com/office/drawing/2014/main" id="{80392F93-D3D0-4DB8-81EA-6D91B644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60E73DEA-5C6D-4C4A-B93C-1C6346D3FD1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143250"/>
            <a:ext cx="914400" cy="533400"/>
            <a:chOff x="1104" y="2304"/>
            <a:chExt cx="576" cy="336"/>
          </a:xfrm>
        </p:grpSpPr>
        <p:sp>
          <p:nvSpPr>
            <p:cNvPr id="47123" name="Rectangle 28">
              <a:extLst>
                <a:ext uri="{FF2B5EF4-FFF2-40B4-BE49-F238E27FC236}">
                  <a16:creationId xmlns:a16="http://schemas.microsoft.com/office/drawing/2014/main" id="{C97442F2-A4D5-4FE7-BAB1-94B66C5FA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0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7124" name="Rectangle 29">
              <a:extLst>
                <a:ext uri="{FF2B5EF4-FFF2-40B4-BE49-F238E27FC236}">
                  <a16:creationId xmlns:a16="http://schemas.microsoft.com/office/drawing/2014/main" id="{6E216F10-71A9-4DC9-8010-9EFC2A3F7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7125" name="Rectangle 30">
              <a:extLst>
                <a:ext uri="{FF2B5EF4-FFF2-40B4-BE49-F238E27FC236}">
                  <a16:creationId xmlns:a16="http://schemas.microsoft.com/office/drawing/2014/main" id="{AE9D183C-06F2-46D7-9675-F1D15FB1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4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90FADB3A-E27A-4C38-AF29-93FD90A46B6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362450"/>
            <a:ext cx="914400" cy="533400"/>
            <a:chOff x="3984" y="3072"/>
            <a:chExt cx="576" cy="336"/>
          </a:xfrm>
        </p:grpSpPr>
        <p:sp>
          <p:nvSpPr>
            <p:cNvPr id="47120" name="Rectangle 32">
              <a:extLst>
                <a:ext uri="{FF2B5EF4-FFF2-40B4-BE49-F238E27FC236}">
                  <a16:creationId xmlns:a16="http://schemas.microsoft.com/office/drawing/2014/main" id="{95614B36-B979-4AE5-8B4A-8AEF41268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7121" name="Rectangle 33">
              <a:extLst>
                <a:ext uri="{FF2B5EF4-FFF2-40B4-BE49-F238E27FC236}">
                  <a16:creationId xmlns:a16="http://schemas.microsoft.com/office/drawing/2014/main" id="{88D93EB8-3DF5-42C6-9C86-8BAE5BC6A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72"/>
              <a:ext cx="192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7122" name="Rectangle 34">
              <a:extLst>
                <a:ext uri="{FF2B5EF4-FFF2-40B4-BE49-F238E27FC236}">
                  <a16:creationId xmlns:a16="http://schemas.microsoft.com/office/drawing/2014/main" id="{D43F45B8-7489-4C6C-9696-836DC059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19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sp>
        <p:nvSpPr>
          <p:cNvPr id="47115" name="Text Box 35">
            <a:extLst>
              <a:ext uri="{FF2B5EF4-FFF2-40B4-BE49-F238E27FC236}">
                <a16:creationId xmlns:a16="http://schemas.microsoft.com/office/drawing/2014/main" id="{022E06E8-EA24-4BBF-B1F9-335E3C67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0545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116" name="Text Box 36">
            <a:extLst>
              <a:ext uri="{FF2B5EF4-FFF2-40B4-BE49-F238E27FC236}">
                <a16:creationId xmlns:a16="http://schemas.microsoft.com/office/drawing/2014/main" id="{915D1636-BBA1-4498-B343-C3EBB8EC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9" y="55054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7117" name="Text Box 37">
            <a:extLst>
              <a:ext uri="{FF2B5EF4-FFF2-40B4-BE49-F238E27FC236}">
                <a16:creationId xmlns:a16="http://schemas.microsoft.com/office/drawing/2014/main" id="{2F3E8803-348F-4B30-A2AB-D5BA6CE7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550545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7118" name="Text Box 38">
            <a:extLst>
              <a:ext uri="{FF2B5EF4-FFF2-40B4-BE49-F238E27FC236}">
                <a16:creationId xmlns:a16="http://schemas.microsoft.com/office/drawing/2014/main" id="{E44181A7-9158-4B1F-B6C9-E9A74EDB6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4" y="314325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Join piles.</a:t>
            </a:r>
          </a:p>
        </p:txBody>
      </p:sp>
      <p:sp>
        <p:nvSpPr>
          <p:cNvPr id="47119" name="Text Box 39">
            <a:extLst>
              <a:ext uri="{FF2B5EF4-FFF2-40B4-BE49-F238E27FC236}">
                <a16:creationId xmlns:a16="http://schemas.microsoft.com/office/drawing/2014/main" id="{CD877E2E-AB27-480A-A87E-DB0B5F7D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6764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Pass 1: Looking at rightmost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75 -0.4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5 -0.3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75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2 -0.16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06667 -0.4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19167 -0.33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75 -0.427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2 -0.338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(2007. 7. 3) 랩서식_3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2868</Words>
  <Application>Microsoft Office PowerPoint</Application>
  <PresentationFormat>와이드스크린</PresentationFormat>
  <Paragraphs>1303</Paragraphs>
  <Slides>55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굴림</vt:lpstr>
      <vt:lpstr>맑은 고딕</vt:lpstr>
      <vt:lpstr>Arial</vt:lpstr>
      <vt:lpstr>Britannic Bold</vt:lpstr>
      <vt:lpstr>Courier New</vt:lpstr>
      <vt:lpstr>Tahoma</vt:lpstr>
      <vt:lpstr>Times New Roman</vt:lpstr>
      <vt:lpstr>Wingdings</vt:lpstr>
      <vt:lpstr>Wingdings 2</vt:lpstr>
      <vt:lpstr>Wingdings 3</vt:lpstr>
      <vt:lpstr>Office 테마</vt:lpstr>
      <vt:lpstr>(2007. 7. 3) 랩서식_3(1)</vt:lpstr>
      <vt:lpstr>PowerPoint 프레젠테이션</vt:lpstr>
      <vt:lpstr>PowerPoint 프레젠테이션</vt:lpstr>
      <vt:lpstr>애니메이션으로 확인해보자!</vt:lpstr>
      <vt:lpstr>PowerPoint 프레젠테이션</vt:lpstr>
      <vt:lpstr>PowerPoint 프레젠테이션</vt:lpstr>
      <vt:lpstr>PowerPoint 프레젠테이션</vt:lpstr>
      <vt:lpstr>Radix Sort Example</vt:lpstr>
      <vt:lpstr>Radix Sort Example</vt:lpstr>
      <vt:lpstr>Radix Sort Example</vt:lpstr>
      <vt:lpstr>Radix Sort Example</vt:lpstr>
      <vt:lpstr>Radix Sort Example</vt:lpstr>
      <vt:lpstr>Radix Sort Example</vt:lpstr>
      <vt:lpstr>Radix Sort Example</vt:lpstr>
      <vt:lpstr>Radix Sort Example</vt:lpstr>
      <vt:lpstr>Radix Sort Example</vt:lpstr>
      <vt:lpstr>Radix Sort Example</vt:lpstr>
      <vt:lpstr>Tree?</vt:lpstr>
      <vt:lpstr>PowerPoint 프레젠테이션</vt:lpstr>
      <vt:lpstr>PowerPoint 프레젠테이션</vt:lpstr>
      <vt:lpstr>Searching</vt:lpstr>
      <vt:lpstr>Example Binary Searches</vt:lpstr>
      <vt:lpstr>Example Binary Searches</vt:lpstr>
      <vt:lpstr>Minimum and Maximum</vt:lpstr>
      <vt:lpstr>Successor And Predecessor</vt:lpstr>
      <vt:lpstr>Examples</vt:lpstr>
      <vt:lpstr>TREE-PREDECESSOR(X)</vt:lpstr>
      <vt:lpstr>Insertion</vt:lpstr>
      <vt:lpstr>Insertion Example</vt:lpstr>
      <vt:lpstr>Insertion Example</vt:lpstr>
      <vt:lpstr>Deletion</vt:lpstr>
      <vt:lpstr>Deletion</vt:lpstr>
      <vt:lpstr>PowerPoint 프레젠테이션</vt:lpstr>
      <vt:lpstr>TREE-DELETE Algorithm</vt:lpstr>
      <vt:lpstr>Example Deletion (Leaf)</vt:lpstr>
      <vt:lpstr>Example Deletion (Internal Node)</vt:lpstr>
      <vt:lpstr>Example Deletion (Internal Node)</vt:lpstr>
      <vt:lpstr>AVL Trees</vt:lpstr>
      <vt:lpstr>AVL Trees</vt:lpstr>
      <vt:lpstr>Insertion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Example</vt:lpstr>
      <vt:lpstr>Example</vt:lpstr>
      <vt:lpstr>Example</vt:lpstr>
      <vt:lpstr>Insertion Strategy</vt:lpstr>
      <vt:lpstr>Insertion Strategy</vt:lpstr>
      <vt:lpstr>Deletion Strategy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심지섭</dc:creator>
  <cp:lastModifiedBy>심지섭</cp:lastModifiedBy>
  <cp:revision>40</cp:revision>
  <dcterms:created xsi:type="dcterms:W3CDTF">2019-11-19T06:12:16Z</dcterms:created>
  <dcterms:modified xsi:type="dcterms:W3CDTF">2019-11-24T16:30:13Z</dcterms:modified>
</cp:coreProperties>
</file>