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5" r:id="rId3"/>
    <p:sldId id="288" r:id="rId4"/>
    <p:sldId id="308" r:id="rId5"/>
    <p:sldId id="310" r:id="rId6"/>
    <p:sldId id="320" r:id="rId7"/>
    <p:sldId id="318" r:id="rId8"/>
    <p:sldId id="31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B49225-9A8E-44CA-B66A-25F96F828766}">
          <p14:sldIdLst>
            <p14:sldId id="256"/>
            <p14:sldId id="295"/>
            <p14:sldId id="288"/>
            <p14:sldId id="308"/>
            <p14:sldId id="310"/>
            <p14:sldId id="320"/>
            <p14:sldId id="318"/>
            <p14:sldId id="319"/>
          </p14:sldIdLst>
        </p14:section>
        <p14:section name="제목 없는 구역" id="{AB06AB8F-D6C7-4345-B24D-4D954AAA287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ko-KR" altLang="en-US" dirty="0"/>
              <a:t>실습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한국산업기술대학교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Texture </a:t>
            </a:r>
            <a:r>
              <a:rPr lang="ko-KR" altLang="en-US" dirty="0"/>
              <a:t>관련 </a:t>
            </a:r>
            <a:r>
              <a:rPr lang="en-US" altLang="ko-KR" dirty="0"/>
              <a:t>API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별로 다른</a:t>
            </a:r>
            <a:r>
              <a:rPr lang="en-US" altLang="ko-KR" dirty="0"/>
              <a:t> Texture </a:t>
            </a:r>
            <a:r>
              <a:rPr lang="ko-KR" altLang="en-US" dirty="0"/>
              <a:t>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695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충돌 처리 기능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Damage </a:t>
            </a:r>
            <a:r>
              <a:rPr lang="ko-KR" altLang="en-US" dirty="0"/>
              <a:t>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8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충돌 처리 기능 추가</a:t>
            </a:r>
            <a:endParaRPr lang="en-US" altLang="ko-KR" sz="5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7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처리 기능 추가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충돌 처리 대상 결정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BULLET : </a:t>
            </a:r>
            <a:r>
              <a:rPr lang="ko-KR" altLang="en-US" dirty="0"/>
              <a:t>자신을 생성한 </a:t>
            </a:r>
            <a:r>
              <a:rPr lang="en-US" altLang="ko-KR" dirty="0"/>
              <a:t>Object</a:t>
            </a:r>
            <a:r>
              <a:rPr lang="ko-KR" altLang="en-US" dirty="0"/>
              <a:t>에 영향을 줄 것인가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자신을 생성한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reference</a:t>
            </a:r>
            <a:r>
              <a:rPr lang="ko-KR" altLang="en-US" dirty="0"/>
              <a:t>를 저장하여 처리</a:t>
            </a:r>
          </a:p>
        </p:txBody>
      </p:sp>
    </p:spTree>
    <p:extLst>
      <p:ext uri="{BB962C8B-B14F-4D97-AF65-F5344CB8AC3E}">
        <p14:creationId xmlns:p14="http://schemas.microsoft.com/office/powerpoint/2010/main" val="217916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D33E1-F21B-415F-8E63-9D11DD92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처리 기능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7CE93-82C6-4533-9051-6F909B5CF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 class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Object *</a:t>
            </a:r>
            <a:r>
              <a:rPr lang="en-US" altLang="ko-KR" dirty="0" err="1"/>
              <a:t>m_parent</a:t>
            </a:r>
            <a:r>
              <a:rPr lang="en-US" altLang="ko-KR" dirty="0"/>
              <a:t>; //</a:t>
            </a:r>
            <a:r>
              <a:rPr lang="ko-KR" altLang="en-US" dirty="0"/>
              <a:t>자신을</a:t>
            </a:r>
            <a:r>
              <a:rPr lang="en-US" altLang="ko-KR" dirty="0"/>
              <a:t> </a:t>
            </a:r>
            <a:r>
              <a:rPr lang="ko-KR" altLang="en-US" dirty="0"/>
              <a:t>생성한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ref</a:t>
            </a:r>
          </a:p>
          <a:p>
            <a:pPr lvl="1"/>
            <a:r>
              <a:rPr lang="en-US" altLang="ko-KR" dirty="0" err="1"/>
              <a:t>SetParent</a:t>
            </a:r>
            <a:r>
              <a:rPr lang="en-US" altLang="ko-KR" dirty="0"/>
              <a:t>(Object *parent);</a:t>
            </a:r>
          </a:p>
          <a:p>
            <a:pPr lvl="1"/>
            <a:r>
              <a:rPr lang="en-US" altLang="ko-KR" dirty="0" err="1"/>
              <a:t>IsAncester</a:t>
            </a:r>
            <a:r>
              <a:rPr lang="en-US" altLang="ko-KR" dirty="0"/>
              <a:t>(</a:t>
            </a:r>
            <a:r>
              <a:rPr lang="en-US" altLang="ko-KR"/>
              <a:t>Object *obj);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13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Damage </a:t>
            </a:r>
            <a:r>
              <a:rPr lang="ko-KR" altLang="en-US" sz="5400" dirty="0"/>
              <a:t>처리</a:t>
            </a:r>
            <a:endParaRPr lang="en-US" altLang="ko-KR" sz="5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Damage </a:t>
            </a:r>
            <a:r>
              <a:rPr lang="ko-KR" altLang="en-US" dirty="0"/>
              <a:t>처리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Overlap </a:t>
            </a:r>
            <a:r>
              <a:rPr lang="ko-KR" altLang="en-US" dirty="0"/>
              <a:t>이후 </a:t>
            </a:r>
            <a:r>
              <a:rPr lang="en-US" altLang="ko-KR" dirty="0"/>
              <a:t>Damage </a:t>
            </a:r>
            <a:r>
              <a:rPr lang="ko-KR" altLang="en-US" dirty="0"/>
              <a:t>처리 여부를 결정</a:t>
            </a:r>
            <a:endParaRPr lang="en-US" altLang="ko-KR" dirty="0"/>
          </a:p>
          <a:p>
            <a:r>
              <a:rPr lang="en-US" altLang="ko-KR" dirty="0" err="1"/>
              <a:t>ScnMgr</a:t>
            </a:r>
            <a:r>
              <a:rPr lang="ko-KR" altLang="en-US" dirty="0"/>
              <a:t>의 </a:t>
            </a:r>
            <a:r>
              <a:rPr lang="en-US" altLang="ko-KR" dirty="0"/>
              <a:t>Update()</a:t>
            </a:r>
            <a:r>
              <a:rPr lang="ko-KR" altLang="en-US" dirty="0"/>
              <a:t>에서 처리 가능</a:t>
            </a:r>
            <a:endParaRPr lang="en-US" altLang="ko-KR" dirty="0"/>
          </a:p>
          <a:p>
            <a:pPr lvl="1"/>
            <a:r>
              <a:rPr lang="ko-KR" altLang="en-US" dirty="0"/>
              <a:t>각자의 기준에 따라 </a:t>
            </a:r>
            <a:r>
              <a:rPr lang="en-US" altLang="ko-KR" dirty="0"/>
              <a:t>Damage </a:t>
            </a:r>
            <a:r>
              <a:rPr lang="ko-KR" altLang="en-US" dirty="0"/>
              <a:t>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 class</a:t>
            </a:r>
          </a:p>
          <a:p>
            <a:pPr lvl="1"/>
            <a:r>
              <a:rPr lang="en-US" altLang="ko-KR" dirty="0"/>
              <a:t>Float </a:t>
            </a:r>
            <a:r>
              <a:rPr lang="en-US" altLang="ko-KR" dirty="0" err="1"/>
              <a:t>m_healthPoint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GetHealthPoint</a:t>
            </a:r>
            <a:r>
              <a:rPr lang="en-US" altLang="ko-KR" dirty="0"/>
              <a:t>(), </a:t>
            </a:r>
            <a:r>
              <a:rPr lang="en-US" altLang="ko-KR" dirty="0" err="1"/>
              <a:t>SetHealthPoint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m_team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GetTeam</a:t>
            </a:r>
            <a:r>
              <a:rPr lang="en-US" altLang="ko-KR" dirty="0"/>
              <a:t>(), </a:t>
            </a:r>
            <a:r>
              <a:rPr lang="en-US" altLang="ko-KR" dirty="0" err="1"/>
              <a:t>SetTeam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82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130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게임 소프트웨어 공학 실습 10</vt:lpstr>
      <vt:lpstr>구현 내용 체크</vt:lpstr>
      <vt:lpstr>목차</vt:lpstr>
      <vt:lpstr>충돌 처리 기능 추가</vt:lpstr>
      <vt:lpstr>충돌 처리 기능 추가</vt:lpstr>
      <vt:lpstr>충돌 처리 기능 추가</vt:lpstr>
      <vt:lpstr>Damage 처리</vt:lpstr>
      <vt:lpstr>Damage 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C00</cp:lastModifiedBy>
  <cp:revision>88</cp:revision>
  <dcterms:created xsi:type="dcterms:W3CDTF">2017-09-10T13:04:55Z</dcterms:created>
  <dcterms:modified xsi:type="dcterms:W3CDTF">2019-11-21T09:15:45Z</dcterms:modified>
</cp:coreProperties>
</file>