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88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49225-9A8E-44CA-B66A-25F96F828766}">
          <p14:sldIdLst>
            <p14:sldId id="256"/>
            <p14:sldId id="295"/>
            <p14:sldId id="28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제목 없는 구역" id="{AB06AB8F-D6C7-4345-B24D-4D954AAA28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ko-KR" altLang="en-US" dirty="0"/>
              <a:t>실습 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한국산업기술대학교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3AD5-3C46-479B-908C-D9B92FA3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Sound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775B3-E6EE-4687-9EC6-D7D0D962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짧은 </a:t>
            </a:r>
            <a:r>
              <a:rPr lang="en-US" altLang="ko-KR" sz="2800" dirty="0"/>
              <a:t>Sound </a:t>
            </a:r>
            <a:r>
              <a:rPr lang="ko-KR" altLang="en-US" sz="2800" dirty="0"/>
              <a:t>의 경우 아래</a:t>
            </a:r>
            <a:r>
              <a:rPr lang="en-US" altLang="ko-KR" sz="2800" dirty="0"/>
              <a:t> API 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pPr lvl="1"/>
            <a:r>
              <a:rPr lang="en-US" altLang="ko-KR" sz="2400" dirty="0"/>
              <a:t>int </a:t>
            </a:r>
            <a:r>
              <a:rPr lang="en-US" altLang="ko-KR" sz="2400" dirty="0" err="1"/>
              <a:t>CreateShortSound</a:t>
            </a:r>
            <a:r>
              <a:rPr lang="en-US" altLang="ko-KR" sz="2400" dirty="0"/>
              <a:t>(char* </a:t>
            </a:r>
            <a:r>
              <a:rPr lang="en-US" altLang="ko-KR" sz="2400" dirty="0" err="1"/>
              <a:t>filePath</a:t>
            </a:r>
            <a:r>
              <a:rPr lang="en-US" altLang="ko-KR" sz="2400" dirty="0"/>
              <a:t>);</a:t>
            </a:r>
          </a:p>
          <a:p>
            <a:pPr lvl="1"/>
            <a:r>
              <a:rPr lang="en-US" altLang="ko-KR" sz="2400" dirty="0"/>
              <a:t>void </a:t>
            </a:r>
            <a:r>
              <a:rPr lang="en-US" altLang="ko-KR" sz="2400" dirty="0" err="1"/>
              <a:t>DeleteShortSound</a:t>
            </a:r>
            <a:r>
              <a:rPr lang="en-US" altLang="ko-KR" sz="2400" dirty="0"/>
              <a:t>(int index);</a:t>
            </a:r>
          </a:p>
          <a:p>
            <a:pPr lvl="1"/>
            <a:r>
              <a:rPr lang="en-US" altLang="ko-KR" sz="2400" dirty="0"/>
              <a:t>void </a:t>
            </a:r>
            <a:r>
              <a:rPr lang="en-US" altLang="ko-KR" sz="2400" dirty="0" err="1"/>
              <a:t>PlayShortSound</a:t>
            </a:r>
            <a:r>
              <a:rPr lang="en-US" altLang="ko-KR" sz="2400" dirty="0"/>
              <a:t>(int index, bool </a:t>
            </a:r>
            <a:r>
              <a:rPr lang="en-US" altLang="ko-KR" sz="2400" dirty="0" err="1"/>
              <a:t>bLoop</a:t>
            </a:r>
            <a:r>
              <a:rPr lang="en-US" altLang="ko-KR" sz="2400" dirty="0"/>
              <a:t>, float volume);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F5DB16-7F17-4486-B704-26911259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95" y="3908258"/>
            <a:ext cx="10427401" cy="6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CDD31-A346-4AA7-8FD4-99A43210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Position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85F08-7318-4877-9BE1-36328A83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위치를 변경 할 수 있음</a:t>
            </a:r>
            <a:endParaRPr lang="en-US" altLang="ko-KR" dirty="0"/>
          </a:p>
          <a:p>
            <a:pPr lvl="1"/>
            <a:r>
              <a:rPr lang="en-US" altLang="ko-KR" sz="2800" dirty="0"/>
              <a:t>void </a:t>
            </a:r>
            <a:r>
              <a:rPr lang="en-US" altLang="ko-KR" sz="2800" dirty="0" err="1"/>
              <a:t>SetCameraPos</a:t>
            </a:r>
            <a:r>
              <a:rPr lang="en-US" altLang="ko-KR" sz="2800" dirty="0"/>
              <a:t>(float x, float y);</a:t>
            </a:r>
          </a:p>
          <a:p>
            <a:pPr lvl="1"/>
            <a:r>
              <a:rPr lang="en-US" altLang="ko-KR" sz="2800" dirty="0"/>
              <a:t>Hero </a:t>
            </a:r>
            <a:r>
              <a:rPr lang="ko-KR" altLang="en-US" sz="2800" dirty="0"/>
              <a:t>에 묶어 놓는 방식으로 사용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7726AA-1C57-4378-8667-26FBEC579E19}"/>
              </a:ext>
            </a:extLst>
          </p:cNvPr>
          <p:cNvSpPr/>
          <p:nvPr/>
        </p:nvSpPr>
        <p:spPr>
          <a:xfrm>
            <a:off x="950614" y="3295461"/>
            <a:ext cx="4825497" cy="3197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59AF4E-1DDC-4C04-A45C-6497974E37E9}"/>
              </a:ext>
            </a:extLst>
          </p:cNvPr>
          <p:cNvSpPr/>
          <p:nvPr/>
        </p:nvSpPr>
        <p:spPr>
          <a:xfrm>
            <a:off x="4098758" y="3793958"/>
            <a:ext cx="385010" cy="34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512A56-48E2-4D81-AB4B-DB292708CB1D}"/>
              </a:ext>
            </a:extLst>
          </p:cNvPr>
          <p:cNvSpPr/>
          <p:nvPr/>
        </p:nvSpPr>
        <p:spPr>
          <a:xfrm>
            <a:off x="2613910" y="4092773"/>
            <a:ext cx="385010" cy="34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F6CCE2-F314-48C4-BC1A-7CEC355F36A4}"/>
              </a:ext>
            </a:extLst>
          </p:cNvPr>
          <p:cNvSpPr/>
          <p:nvPr/>
        </p:nvSpPr>
        <p:spPr>
          <a:xfrm>
            <a:off x="3729790" y="4549262"/>
            <a:ext cx="385010" cy="34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16E520-9137-4914-85D5-A6B4B6CDF937}"/>
              </a:ext>
            </a:extLst>
          </p:cNvPr>
          <p:cNvSpPr/>
          <p:nvPr/>
        </p:nvSpPr>
        <p:spPr>
          <a:xfrm>
            <a:off x="2697614" y="5350657"/>
            <a:ext cx="385010" cy="34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159F93-DD53-40EC-9654-C742F30DBF06}"/>
              </a:ext>
            </a:extLst>
          </p:cNvPr>
          <p:cNvGrpSpPr/>
          <p:nvPr/>
        </p:nvGrpSpPr>
        <p:grpSpPr>
          <a:xfrm>
            <a:off x="2737720" y="4332694"/>
            <a:ext cx="1251284" cy="1122947"/>
            <a:chOff x="2737720" y="4332694"/>
            <a:chExt cx="1251284" cy="11229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A4731E-9BEE-4112-8B8D-E537BB9CAB29}"/>
                </a:ext>
              </a:extLst>
            </p:cNvPr>
            <p:cNvSpPr txBox="1"/>
            <p:nvPr/>
          </p:nvSpPr>
          <p:spPr>
            <a:xfrm>
              <a:off x="3136232" y="4828674"/>
              <a:ext cx="6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(0, 0)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AB27BBA-58FD-4A2A-956D-51F2CAECCEC3}"/>
                </a:ext>
              </a:extLst>
            </p:cNvPr>
            <p:cNvSpPr/>
            <p:nvPr/>
          </p:nvSpPr>
          <p:spPr>
            <a:xfrm>
              <a:off x="3363362" y="4828674"/>
              <a:ext cx="77670" cy="654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E9178A-8294-43EA-BB26-A59379B7E587}"/>
                </a:ext>
              </a:extLst>
            </p:cNvPr>
            <p:cNvSpPr/>
            <p:nvPr/>
          </p:nvSpPr>
          <p:spPr>
            <a:xfrm>
              <a:off x="2737720" y="4332694"/>
              <a:ext cx="1251284" cy="112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34E841-3A98-4FDA-BE41-A4CEC797BEF8}"/>
              </a:ext>
            </a:extLst>
          </p:cNvPr>
          <p:cNvSpPr/>
          <p:nvPr/>
        </p:nvSpPr>
        <p:spPr>
          <a:xfrm>
            <a:off x="6929237" y="3295825"/>
            <a:ext cx="4825497" cy="3197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BBBEB3-8045-48B7-9A2F-CE9184EC1D35}"/>
              </a:ext>
            </a:extLst>
          </p:cNvPr>
          <p:cNvSpPr/>
          <p:nvPr/>
        </p:nvSpPr>
        <p:spPr>
          <a:xfrm>
            <a:off x="10077381" y="3794322"/>
            <a:ext cx="385010" cy="34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F0C829B-3948-4A53-9ADB-516CB5EEF75E}"/>
              </a:ext>
            </a:extLst>
          </p:cNvPr>
          <p:cNvSpPr/>
          <p:nvPr/>
        </p:nvSpPr>
        <p:spPr>
          <a:xfrm>
            <a:off x="8592533" y="4093137"/>
            <a:ext cx="385010" cy="34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D1F6E54-39F6-46A2-B3C0-16CD5F8D49F5}"/>
              </a:ext>
            </a:extLst>
          </p:cNvPr>
          <p:cNvSpPr/>
          <p:nvPr/>
        </p:nvSpPr>
        <p:spPr>
          <a:xfrm>
            <a:off x="9708413" y="4549626"/>
            <a:ext cx="385010" cy="34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D6E864-F2B2-4231-B276-88BFD6FA667B}"/>
              </a:ext>
            </a:extLst>
          </p:cNvPr>
          <p:cNvSpPr/>
          <p:nvPr/>
        </p:nvSpPr>
        <p:spPr>
          <a:xfrm>
            <a:off x="8676237" y="5351021"/>
            <a:ext cx="385010" cy="344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95212F-E276-4867-AEA0-E691EFCDEC4D}"/>
              </a:ext>
            </a:extLst>
          </p:cNvPr>
          <p:cNvGrpSpPr/>
          <p:nvPr/>
        </p:nvGrpSpPr>
        <p:grpSpPr>
          <a:xfrm>
            <a:off x="9556966" y="3771220"/>
            <a:ext cx="1346266" cy="1122947"/>
            <a:chOff x="2737720" y="4332694"/>
            <a:chExt cx="1346266" cy="11229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271F52-2B0B-4D2B-A10A-D40E957A1347}"/>
                </a:ext>
              </a:extLst>
            </p:cNvPr>
            <p:cNvSpPr txBox="1"/>
            <p:nvPr/>
          </p:nvSpPr>
          <p:spPr>
            <a:xfrm>
              <a:off x="2798078" y="4814486"/>
              <a:ext cx="1285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(100, 100)</a:t>
              </a:r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3022DC1-EC20-43FF-98C3-98AF4B0A2C5E}"/>
                </a:ext>
              </a:extLst>
            </p:cNvPr>
            <p:cNvSpPr/>
            <p:nvPr/>
          </p:nvSpPr>
          <p:spPr>
            <a:xfrm>
              <a:off x="3363362" y="4828674"/>
              <a:ext cx="77670" cy="654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B8F064C-F882-40F1-A63E-0645E74199A1}"/>
                </a:ext>
              </a:extLst>
            </p:cNvPr>
            <p:cNvSpPr/>
            <p:nvPr/>
          </p:nvSpPr>
          <p:spPr>
            <a:xfrm>
              <a:off x="2737720" y="4332694"/>
              <a:ext cx="1251284" cy="1122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6055C20-0B64-4EAA-9F10-8531E437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21" y="2323773"/>
            <a:ext cx="4092993" cy="5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2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DCEFB-3E5E-451D-8C7A-5414958B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Image </a:t>
            </a:r>
            <a:r>
              <a:rPr lang="ko-KR" altLang="en-US" dirty="0"/>
              <a:t>기능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E3E06-4C9D-42CB-BBBB-5237030E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무조건 화면 맨 뒤에 그려지는 </a:t>
            </a:r>
            <a:r>
              <a:rPr lang="en-US" altLang="ko-KR" sz="3200" dirty="0"/>
              <a:t>API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Depth</a:t>
            </a:r>
            <a:r>
              <a:rPr lang="ko-KR" altLang="en-US" sz="3200" dirty="0"/>
              <a:t> 값을 활용하면 무조건 화면을 덮을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58E6AF-3009-4528-8766-72EE6E1D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85" y="2546685"/>
            <a:ext cx="5955630" cy="1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C2483-33A9-43BE-AA5A-A8752E5F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Effect </a:t>
            </a:r>
            <a:r>
              <a:rPr lang="ko-KR" altLang="en-US" dirty="0"/>
              <a:t>기능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E44FE-5D14-4598-B510-D302C8B3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Particle object </a:t>
            </a:r>
            <a:r>
              <a:rPr lang="ko-KR" altLang="en-US" sz="2800" dirty="0"/>
              <a:t>생성 후 사용</a:t>
            </a:r>
            <a:endParaRPr lang="en-US" altLang="ko-KR" sz="2800" dirty="0"/>
          </a:p>
          <a:p>
            <a:pPr lvl="1"/>
            <a:r>
              <a:rPr lang="en-US" altLang="ko-KR" sz="2400" dirty="0"/>
              <a:t>Trail, </a:t>
            </a:r>
            <a:r>
              <a:rPr lang="ko-KR" altLang="en-US" sz="2400" dirty="0"/>
              <a:t>날씨 효과 등에 사용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CA007-1ACF-4F2A-9059-022C137A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690688"/>
            <a:ext cx="4400550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D59FA9-1B0B-47C5-803E-F480DF14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859213"/>
            <a:ext cx="4410075" cy="1990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028FA4-5BD2-468C-BF3E-FC3976A3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03" y="4230688"/>
            <a:ext cx="3943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Gauge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TextureAnim</a:t>
            </a:r>
            <a:r>
              <a:rPr lang="en-US" altLang="ko-KR" dirty="0"/>
              <a:t> API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69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마지막</a:t>
            </a:r>
            <a:r>
              <a:rPr lang="en-US" altLang="ko-KR" dirty="0"/>
              <a:t> Renderer Update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Pivot </a:t>
            </a:r>
            <a:r>
              <a:rPr lang="ko-KR" altLang="en-US" dirty="0"/>
              <a:t>변경 및 </a:t>
            </a:r>
            <a:r>
              <a:rPr lang="en-US" altLang="ko-KR" dirty="0"/>
              <a:t>Z </a:t>
            </a:r>
            <a:r>
              <a:rPr lang="ko-KR" altLang="en-US" dirty="0"/>
              <a:t>값에 따른 렌더링 변화</a:t>
            </a:r>
            <a:endParaRPr lang="en-US" altLang="ko-KR" dirty="0"/>
          </a:p>
          <a:p>
            <a:pPr lvl="1"/>
            <a:r>
              <a:rPr lang="en-US" altLang="ko-KR" dirty="0"/>
              <a:t>Sound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Camera</a:t>
            </a:r>
            <a:r>
              <a:rPr lang="ko-KR" altLang="en-US" dirty="0"/>
              <a:t> </a:t>
            </a:r>
            <a:r>
              <a:rPr lang="en-US" altLang="ko-KR" dirty="0"/>
              <a:t>Position </a:t>
            </a:r>
            <a:r>
              <a:rPr lang="ko-KR" altLang="en-US" dirty="0"/>
              <a:t>설정 추가</a:t>
            </a:r>
            <a:endParaRPr lang="en-US" altLang="ko-KR" dirty="0"/>
          </a:p>
          <a:p>
            <a:pPr lvl="1"/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기능 추가</a:t>
            </a:r>
            <a:endParaRPr lang="en-US" altLang="ko-KR" dirty="0"/>
          </a:p>
          <a:p>
            <a:pPr lvl="1"/>
            <a:r>
              <a:rPr lang="ko-KR" altLang="en-US" dirty="0"/>
              <a:t>파티클 이펙트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Pivot </a:t>
            </a:r>
            <a:r>
              <a:rPr lang="ko-KR" altLang="en-US" dirty="0"/>
              <a:t>변경 및 </a:t>
            </a:r>
            <a:r>
              <a:rPr lang="en-US" altLang="ko-KR" dirty="0"/>
              <a:t>Z </a:t>
            </a:r>
            <a:r>
              <a:rPr lang="ko-KR" altLang="en-US" dirty="0"/>
              <a:t>값에 따른 렌더링 변화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기존 </a:t>
            </a:r>
            <a:r>
              <a:rPr lang="en-US" altLang="ko-KR" sz="2800" dirty="0"/>
              <a:t>Rendering API </a:t>
            </a:r>
            <a:r>
              <a:rPr lang="ko-KR" altLang="en-US" sz="2800" dirty="0"/>
              <a:t>와 동일</a:t>
            </a:r>
            <a:endParaRPr lang="en-US" altLang="ko-KR" sz="2800" dirty="0"/>
          </a:p>
          <a:p>
            <a:pPr lvl="1"/>
            <a:r>
              <a:rPr lang="ko-KR" altLang="en-US" sz="2400" dirty="0"/>
              <a:t>하지만</a:t>
            </a:r>
            <a:r>
              <a:rPr lang="en-US" altLang="ko-KR" sz="2400" dirty="0"/>
              <a:t> Pivot </a:t>
            </a:r>
            <a:r>
              <a:rPr lang="ko-KR" altLang="en-US" sz="2400" dirty="0"/>
              <a:t>이 내부적으로 달리 계산됨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EB2AEBB-5529-43C9-BE4D-E7A0E96C1EC1}"/>
              </a:ext>
            </a:extLst>
          </p:cNvPr>
          <p:cNvSpPr/>
          <p:nvPr/>
        </p:nvSpPr>
        <p:spPr>
          <a:xfrm>
            <a:off x="1696453" y="3431327"/>
            <a:ext cx="1394234" cy="12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Hero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51C46-97E8-47AC-974F-35C22FF8543E}"/>
              </a:ext>
            </a:extLst>
          </p:cNvPr>
          <p:cNvSpPr txBox="1"/>
          <p:nvPr/>
        </p:nvSpPr>
        <p:spPr>
          <a:xfrm>
            <a:off x="3678747" y="3805874"/>
            <a:ext cx="13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(x, y, z)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FA2B48-5670-4B96-AC5B-05E735F9A627}"/>
              </a:ext>
            </a:extLst>
          </p:cNvPr>
          <p:cNvSpPr/>
          <p:nvPr/>
        </p:nvSpPr>
        <p:spPr>
          <a:xfrm>
            <a:off x="2284513" y="3945297"/>
            <a:ext cx="218114" cy="2348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13FF71-D5C6-48FE-A5C1-AA1EA40BEE85}"/>
              </a:ext>
            </a:extLst>
          </p:cNvPr>
          <p:cNvCxnSpPr>
            <a:stCxn id="7" idx="1"/>
            <a:endCxn id="8" idx="6"/>
          </p:cNvCxnSpPr>
          <p:nvPr/>
        </p:nvCxnSpPr>
        <p:spPr>
          <a:xfrm flipH="1" flipV="1">
            <a:off x="2502627" y="4062743"/>
            <a:ext cx="1176120" cy="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666889-B5A8-4C19-A00A-9D98FE8B2F7B}"/>
              </a:ext>
            </a:extLst>
          </p:cNvPr>
          <p:cNvSpPr txBox="1"/>
          <p:nvPr/>
        </p:nvSpPr>
        <p:spPr>
          <a:xfrm>
            <a:off x="2028321" y="4089935"/>
            <a:ext cx="9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B922722-63C2-4F42-83B1-419AFD08C889}"/>
              </a:ext>
            </a:extLst>
          </p:cNvPr>
          <p:cNvSpPr/>
          <p:nvPr/>
        </p:nvSpPr>
        <p:spPr>
          <a:xfrm>
            <a:off x="7607969" y="3429000"/>
            <a:ext cx="1394234" cy="12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Hero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24ED0-45F5-40B4-A1EE-9611B9A69CA6}"/>
              </a:ext>
            </a:extLst>
          </p:cNvPr>
          <p:cNvSpPr txBox="1"/>
          <p:nvPr/>
        </p:nvSpPr>
        <p:spPr>
          <a:xfrm>
            <a:off x="9590263" y="3803547"/>
            <a:ext cx="13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(x, y, z)</a:t>
            </a:r>
            <a:endParaRPr lang="ko-KR" altLang="en-US" sz="2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916E030-ADDC-4912-8978-9F20ECD49ECA}"/>
              </a:ext>
            </a:extLst>
          </p:cNvPr>
          <p:cNvSpPr/>
          <p:nvPr/>
        </p:nvSpPr>
        <p:spPr>
          <a:xfrm>
            <a:off x="8196029" y="4550421"/>
            <a:ext cx="218114" cy="2348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EBEFE36-79CE-44C0-9E5E-33AFD1823FF7}"/>
              </a:ext>
            </a:extLst>
          </p:cNvPr>
          <p:cNvCxnSpPr>
            <a:stCxn id="23" idx="1"/>
            <a:endCxn id="24" idx="6"/>
          </p:cNvCxnSpPr>
          <p:nvPr/>
        </p:nvCxnSpPr>
        <p:spPr>
          <a:xfrm flipH="1">
            <a:off x="8414143" y="4065157"/>
            <a:ext cx="1176120" cy="602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B452D4-FE04-4A9B-B3C6-4C805A361F70}"/>
              </a:ext>
            </a:extLst>
          </p:cNvPr>
          <p:cNvSpPr txBox="1"/>
          <p:nvPr/>
        </p:nvSpPr>
        <p:spPr>
          <a:xfrm>
            <a:off x="7916837" y="4732400"/>
            <a:ext cx="9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6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4AD123E3-42A7-46EC-8383-1689F7D400DB}"/>
              </a:ext>
            </a:extLst>
          </p:cNvPr>
          <p:cNvSpPr/>
          <p:nvPr/>
        </p:nvSpPr>
        <p:spPr>
          <a:xfrm>
            <a:off x="1937084" y="5257196"/>
            <a:ext cx="1394234" cy="1460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2F7219-C2DD-4050-A3B3-7CA69644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Pivot </a:t>
            </a:r>
            <a:r>
              <a:rPr lang="ko-KR" altLang="en-US" dirty="0"/>
              <a:t>변경 및 </a:t>
            </a:r>
            <a:r>
              <a:rPr lang="en-US" altLang="ko-KR" dirty="0"/>
              <a:t>Z </a:t>
            </a:r>
            <a:r>
              <a:rPr lang="ko-KR" altLang="en-US" dirty="0"/>
              <a:t>값에 따른 렌더링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CFF8D-7C1D-4BE2-A4EF-33E9E73B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Z </a:t>
            </a:r>
            <a:r>
              <a:rPr lang="ko-KR" altLang="en-US" sz="2400" dirty="0"/>
              <a:t>값에 따라 높이가 바뀜</a:t>
            </a:r>
            <a:endParaRPr lang="en-US" altLang="ko-KR" sz="2400" dirty="0"/>
          </a:p>
          <a:p>
            <a:r>
              <a:rPr lang="ko-KR" altLang="en-US" sz="2400" dirty="0"/>
              <a:t>대신 바닥에</a:t>
            </a:r>
            <a:r>
              <a:rPr lang="en-US" altLang="ko-KR" sz="2400" dirty="0"/>
              <a:t> </a:t>
            </a:r>
            <a:r>
              <a:rPr lang="ko-KR" altLang="en-US" sz="2400" dirty="0"/>
              <a:t>그림자가 생김</a:t>
            </a:r>
            <a:endParaRPr lang="en-US" altLang="ko-KR" sz="2400" dirty="0"/>
          </a:p>
          <a:p>
            <a:r>
              <a:rPr lang="ko-KR" altLang="en-US" sz="2400" dirty="0"/>
              <a:t>높이를 표현할 수 있음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8618A7-6226-4AAF-92BA-6CE662D904F5}"/>
              </a:ext>
            </a:extLst>
          </p:cNvPr>
          <p:cNvSpPr/>
          <p:nvPr/>
        </p:nvSpPr>
        <p:spPr>
          <a:xfrm>
            <a:off x="1937084" y="4062743"/>
            <a:ext cx="1394234" cy="12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Hero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6E20F-5626-4D6D-96EF-5982A915617D}"/>
              </a:ext>
            </a:extLst>
          </p:cNvPr>
          <p:cNvSpPr txBox="1"/>
          <p:nvPr/>
        </p:nvSpPr>
        <p:spPr>
          <a:xfrm>
            <a:off x="3438115" y="4437290"/>
            <a:ext cx="13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(0, 0, 0)</a:t>
            </a:r>
            <a:endParaRPr lang="ko-KR" altLang="en-US" sz="2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FE4F03-5935-44BF-AD3D-A3068A516EDB}"/>
              </a:ext>
            </a:extLst>
          </p:cNvPr>
          <p:cNvSpPr/>
          <p:nvPr/>
        </p:nvSpPr>
        <p:spPr>
          <a:xfrm>
            <a:off x="7300434" y="3429000"/>
            <a:ext cx="1394234" cy="12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Hero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7B331-19F5-4301-B19C-46227EF50DA2}"/>
              </a:ext>
            </a:extLst>
          </p:cNvPr>
          <p:cNvSpPr txBox="1"/>
          <p:nvPr/>
        </p:nvSpPr>
        <p:spPr>
          <a:xfrm>
            <a:off x="9282727" y="4743759"/>
            <a:ext cx="156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(0, 0, 20)</a:t>
            </a:r>
            <a:endParaRPr lang="ko-KR" altLang="en-US" sz="2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715657-B080-4233-85F8-BA022C135B2B}"/>
              </a:ext>
            </a:extLst>
          </p:cNvPr>
          <p:cNvSpPr/>
          <p:nvPr/>
        </p:nvSpPr>
        <p:spPr>
          <a:xfrm>
            <a:off x="7300434" y="5257196"/>
            <a:ext cx="1394234" cy="1460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467DD-DC90-4C9E-B25E-FD092CA6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Pivot </a:t>
            </a:r>
            <a:r>
              <a:rPr lang="ko-KR" altLang="en-US" dirty="0"/>
              <a:t>변경 및 </a:t>
            </a:r>
            <a:r>
              <a:rPr lang="en-US" altLang="ko-KR" dirty="0"/>
              <a:t>Z </a:t>
            </a:r>
            <a:r>
              <a:rPr lang="ko-KR" altLang="en-US" dirty="0"/>
              <a:t>값에 따른 렌더링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EE6B5-7626-4216-8F73-81439556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Jump 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C05A7-7060-423A-961F-FD1D5D7D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2" y="3429000"/>
            <a:ext cx="2596365" cy="1123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03663-84FE-453E-9E1F-0CA429085E7A}"/>
              </a:ext>
            </a:extLst>
          </p:cNvPr>
          <p:cNvSpPr txBox="1"/>
          <p:nvPr/>
        </p:nvSpPr>
        <p:spPr>
          <a:xfrm>
            <a:off x="262551" y="4543521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ScnMgr.h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ACED33-CBF7-4738-8BFF-D1CEBE21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31" y="1407846"/>
            <a:ext cx="3806364" cy="5417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94214-670B-46CD-8BDC-33E9D75B5E69}"/>
              </a:ext>
            </a:extLst>
          </p:cNvPr>
          <p:cNvSpPr txBox="1"/>
          <p:nvPr/>
        </p:nvSpPr>
        <p:spPr>
          <a:xfrm>
            <a:off x="9088171" y="3518970"/>
            <a:ext cx="26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ScnMgr.cpp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23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44C5-A687-4C6F-8A15-49C29F44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Pivot </a:t>
            </a:r>
            <a:r>
              <a:rPr lang="ko-KR" altLang="en-US" dirty="0"/>
              <a:t>변경 및 </a:t>
            </a:r>
            <a:r>
              <a:rPr lang="en-US" altLang="ko-KR" dirty="0"/>
              <a:t>Z </a:t>
            </a:r>
            <a:r>
              <a:rPr lang="ko-KR" altLang="en-US" dirty="0"/>
              <a:t>값에 따른 렌더링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8E9DF-CD5B-4E1A-8916-F6320234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Jump UI </a:t>
            </a:r>
          </a:p>
          <a:p>
            <a:pPr lvl="1"/>
            <a:r>
              <a:rPr lang="en-US" altLang="ko-KR" dirty="0"/>
              <a:t>ScnMgr.cpp</a:t>
            </a:r>
          </a:p>
          <a:p>
            <a:pPr lvl="2"/>
            <a:r>
              <a:rPr lang="en-US" altLang="ko-KR" dirty="0"/>
              <a:t>Update </a:t>
            </a:r>
            <a:r>
              <a:rPr lang="ko-KR" altLang="en-US" dirty="0"/>
              <a:t>함수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678F5-6BCA-4961-AD24-68D86EA8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87" y="1690688"/>
            <a:ext cx="4133601" cy="50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EBE76-ACA8-45DE-AF67-AF00AE8C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Pivot </a:t>
            </a:r>
            <a:r>
              <a:rPr lang="ko-KR" altLang="en-US" dirty="0"/>
              <a:t>변경 및 </a:t>
            </a:r>
            <a:r>
              <a:rPr lang="en-US" altLang="ko-KR" dirty="0"/>
              <a:t>Z </a:t>
            </a:r>
            <a:r>
              <a:rPr lang="ko-KR" altLang="en-US" dirty="0"/>
              <a:t>값에 따른 렌더링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B18B7-291B-458A-A741-D4821B4C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4351338"/>
          </a:xfrm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r>
              <a:rPr lang="en-US" altLang="ko-KR" dirty="0"/>
              <a:t>void Object::Update(float </a:t>
            </a:r>
            <a:r>
              <a:rPr lang="en-US" altLang="ko-KR" dirty="0" err="1"/>
              <a:t>eTimeInSecond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//reduce remaining bullet cool time</a:t>
            </a:r>
          </a:p>
          <a:p>
            <a:r>
              <a:rPr lang="en-US" altLang="ko-KR" dirty="0" err="1"/>
              <a:t>m_remainingBulletCoolTime</a:t>
            </a:r>
            <a:r>
              <a:rPr lang="en-US" altLang="ko-KR" dirty="0"/>
              <a:t> -= </a:t>
            </a:r>
            <a:r>
              <a:rPr lang="en-US" altLang="ko-KR" dirty="0" err="1"/>
              <a:t>eTimeInSecond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////////////////////////////////////////Apply friction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Fn</a:t>
            </a:r>
            <a:r>
              <a:rPr lang="en-US" altLang="ko-KR" dirty="0"/>
              <a:t> = GRAVITY * </a:t>
            </a:r>
            <a:r>
              <a:rPr lang="en-US" altLang="ko-KR" dirty="0" err="1"/>
              <a:t>m_mass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Friction = </a:t>
            </a:r>
            <a:r>
              <a:rPr lang="en-US" altLang="ko-KR" dirty="0" err="1"/>
              <a:t>m_fricCoef</a:t>
            </a:r>
            <a:r>
              <a:rPr lang="en-US" altLang="ko-KR" dirty="0"/>
              <a:t> * </a:t>
            </a:r>
            <a:r>
              <a:rPr lang="en-US" altLang="ko-KR" dirty="0" err="1"/>
              <a:t>Fn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//normalize velocity vector for getting direction of object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dirX</a:t>
            </a:r>
            <a:r>
              <a:rPr lang="en-US" altLang="ko-KR" dirty="0"/>
              <a:t>, </a:t>
            </a:r>
            <a:r>
              <a:rPr lang="en-US" altLang="ko-KR" dirty="0" err="1"/>
              <a:t>dirY</a:t>
            </a:r>
            <a:r>
              <a:rPr lang="en-US" altLang="ko-KR" dirty="0"/>
              <a:t>, </a:t>
            </a:r>
            <a:r>
              <a:rPr lang="en-US" altLang="ko-KR" dirty="0" err="1"/>
              <a:t>dirZ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velSize</a:t>
            </a:r>
            <a:r>
              <a:rPr lang="en-US" altLang="ko-KR" dirty="0"/>
              <a:t> = </a:t>
            </a:r>
            <a:r>
              <a:rPr lang="en-US" altLang="ko-KR" dirty="0" err="1"/>
              <a:t>sqrtf</a:t>
            </a:r>
            <a:r>
              <a:rPr lang="en-US" altLang="ko-KR" dirty="0"/>
              <a:t>(</a:t>
            </a:r>
          </a:p>
          <a:p>
            <a:r>
              <a:rPr lang="en-US" altLang="ko-KR" dirty="0" err="1"/>
              <a:t>m_velX</a:t>
            </a:r>
            <a:r>
              <a:rPr lang="en-US" altLang="ko-KR" dirty="0"/>
              <a:t> * </a:t>
            </a:r>
            <a:r>
              <a:rPr lang="en-US" altLang="ko-KR" dirty="0" err="1"/>
              <a:t>m_velX</a:t>
            </a:r>
            <a:r>
              <a:rPr lang="en-US" altLang="ko-KR" dirty="0"/>
              <a:t> +</a:t>
            </a:r>
          </a:p>
          <a:p>
            <a:r>
              <a:rPr lang="en-US" altLang="ko-KR" dirty="0" err="1"/>
              <a:t>m_velY</a:t>
            </a:r>
            <a:r>
              <a:rPr lang="en-US" altLang="ko-KR" dirty="0"/>
              <a:t> * </a:t>
            </a:r>
            <a:r>
              <a:rPr lang="en-US" altLang="ko-KR" dirty="0" err="1"/>
              <a:t>m_velY</a:t>
            </a:r>
            <a:r>
              <a:rPr lang="en-US" altLang="ko-KR" dirty="0"/>
              <a:t> + </a:t>
            </a:r>
          </a:p>
          <a:p>
            <a:r>
              <a:rPr lang="en-US" altLang="ko-KR" dirty="0" err="1"/>
              <a:t>m_velZ</a:t>
            </a:r>
            <a:r>
              <a:rPr lang="en-US" altLang="ko-KR" dirty="0"/>
              <a:t> * </a:t>
            </a:r>
            <a:r>
              <a:rPr lang="en-US" altLang="ko-KR" dirty="0" err="1"/>
              <a:t>m_velZ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if (</a:t>
            </a:r>
            <a:r>
              <a:rPr lang="en-US" altLang="ko-KR" dirty="0" err="1"/>
              <a:t>velSize</a:t>
            </a:r>
            <a:r>
              <a:rPr lang="en-US" altLang="ko-KR" dirty="0"/>
              <a:t> &gt; FLT_EPSILON)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dirX</a:t>
            </a:r>
            <a:r>
              <a:rPr lang="en-US" altLang="ko-KR" dirty="0"/>
              <a:t> = </a:t>
            </a:r>
            <a:r>
              <a:rPr lang="en-US" altLang="ko-KR" dirty="0" err="1"/>
              <a:t>m_velX</a:t>
            </a:r>
            <a:r>
              <a:rPr lang="en-US" altLang="ko-KR" dirty="0"/>
              <a:t> / </a:t>
            </a:r>
            <a:r>
              <a:rPr lang="en-US" altLang="ko-KR" dirty="0" err="1"/>
              <a:t>velSize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dirY</a:t>
            </a:r>
            <a:r>
              <a:rPr lang="en-US" altLang="ko-KR" dirty="0"/>
              <a:t> = </a:t>
            </a:r>
            <a:r>
              <a:rPr lang="en-US" altLang="ko-KR" dirty="0" err="1"/>
              <a:t>m_velY</a:t>
            </a:r>
            <a:r>
              <a:rPr lang="en-US" altLang="ko-KR" dirty="0"/>
              <a:t> / </a:t>
            </a:r>
            <a:r>
              <a:rPr lang="en-US" altLang="ko-KR" dirty="0" err="1"/>
              <a:t>velSize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dirZ</a:t>
            </a:r>
            <a:r>
              <a:rPr lang="en-US" altLang="ko-KR" dirty="0"/>
              <a:t> = </a:t>
            </a:r>
            <a:r>
              <a:rPr lang="en-US" altLang="ko-KR" dirty="0" err="1"/>
              <a:t>m_velZ</a:t>
            </a:r>
            <a:r>
              <a:rPr lang="en-US" altLang="ko-KR" dirty="0"/>
              <a:t> / </a:t>
            </a:r>
            <a:r>
              <a:rPr lang="en-US" altLang="ko-KR" dirty="0" err="1"/>
              <a:t>velSize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//calculate friction force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frictionX</a:t>
            </a:r>
            <a:r>
              <a:rPr lang="en-US" altLang="ko-KR" dirty="0"/>
              <a:t> = -</a:t>
            </a:r>
            <a:r>
              <a:rPr lang="en-US" altLang="ko-KR" dirty="0" err="1"/>
              <a:t>dirX</a:t>
            </a:r>
            <a:r>
              <a:rPr lang="en-US" altLang="ko-KR" dirty="0"/>
              <a:t> * Friction;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frictionY</a:t>
            </a:r>
            <a:r>
              <a:rPr lang="en-US" altLang="ko-KR" dirty="0"/>
              <a:t> = -</a:t>
            </a:r>
            <a:r>
              <a:rPr lang="en-US" altLang="ko-KR" dirty="0" err="1"/>
              <a:t>dirY</a:t>
            </a:r>
            <a:r>
              <a:rPr lang="en-US" altLang="ko-KR" dirty="0"/>
              <a:t> * Friction;</a:t>
            </a:r>
          </a:p>
          <a:p>
            <a:endParaRPr lang="ko-KR" altLang="en-US" dirty="0"/>
          </a:p>
          <a:p>
            <a:r>
              <a:rPr lang="en-US" altLang="ko-KR" dirty="0"/>
              <a:t>//calculate friction acc 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accX</a:t>
            </a:r>
            <a:r>
              <a:rPr lang="en-US" altLang="ko-KR" dirty="0"/>
              <a:t> = </a:t>
            </a:r>
            <a:r>
              <a:rPr lang="en-US" altLang="ko-KR" dirty="0" err="1"/>
              <a:t>frictionX</a:t>
            </a:r>
            <a:r>
              <a:rPr lang="en-US" altLang="ko-KR" dirty="0"/>
              <a:t> / </a:t>
            </a:r>
            <a:r>
              <a:rPr lang="en-US" altLang="ko-KR" dirty="0" err="1"/>
              <a:t>m_mass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accY</a:t>
            </a:r>
            <a:r>
              <a:rPr lang="en-US" altLang="ko-KR" dirty="0"/>
              <a:t> = </a:t>
            </a:r>
            <a:r>
              <a:rPr lang="en-US" altLang="ko-KR" dirty="0" err="1"/>
              <a:t>frictionY</a:t>
            </a:r>
            <a:r>
              <a:rPr lang="en-US" altLang="ko-KR" dirty="0"/>
              <a:t> / </a:t>
            </a:r>
            <a:r>
              <a:rPr lang="en-US" altLang="ko-KR" dirty="0" err="1"/>
              <a:t>m_mass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accZ</a:t>
            </a:r>
            <a:r>
              <a:rPr lang="en-US" altLang="ko-KR" dirty="0"/>
              <a:t> = -GRAVITY;</a:t>
            </a:r>
          </a:p>
          <a:p>
            <a:endParaRPr lang="ko-KR" altLang="en-US" dirty="0"/>
          </a:p>
          <a:p>
            <a:r>
              <a:rPr lang="en-US" altLang="ko-KR" dirty="0"/>
              <a:t>//Update velocity by friction force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newVelX</a:t>
            </a:r>
            <a:r>
              <a:rPr lang="en-US" altLang="ko-KR" dirty="0"/>
              <a:t> = </a:t>
            </a:r>
            <a:r>
              <a:rPr lang="en-US" altLang="ko-KR" dirty="0" err="1"/>
              <a:t>m_velX</a:t>
            </a:r>
            <a:r>
              <a:rPr lang="en-US" altLang="ko-KR" dirty="0"/>
              <a:t> + </a:t>
            </a:r>
            <a:r>
              <a:rPr lang="en-US" altLang="ko-KR" dirty="0" err="1"/>
              <a:t>accX</a:t>
            </a:r>
            <a:r>
              <a:rPr lang="en-US" altLang="ko-KR" dirty="0"/>
              <a:t> * </a:t>
            </a:r>
            <a:r>
              <a:rPr lang="en-US" altLang="ko-KR" dirty="0" err="1"/>
              <a:t>eTimeInSecond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newVelY</a:t>
            </a:r>
            <a:r>
              <a:rPr lang="en-US" altLang="ko-KR" dirty="0"/>
              <a:t> = </a:t>
            </a:r>
            <a:r>
              <a:rPr lang="en-US" altLang="ko-KR" dirty="0" err="1"/>
              <a:t>m_velY</a:t>
            </a:r>
            <a:r>
              <a:rPr lang="en-US" altLang="ko-KR" dirty="0"/>
              <a:t> + </a:t>
            </a:r>
            <a:r>
              <a:rPr lang="en-US" altLang="ko-KR" dirty="0" err="1"/>
              <a:t>accY</a:t>
            </a:r>
            <a:r>
              <a:rPr lang="en-US" altLang="ko-KR" dirty="0"/>
              <a:t> * </a:t>
            </a:r>
            <a:r>
              <a:rPr lang="en-US" altLang="ko-KR" dirty="0" err="1"/>
              <a:t>eTimeInSecond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newVelZ</a:t>
            </a:r>
            <a:r>
              <a:rPr lang="en-US" altLang="ko-KR" dirty="0"/>
              <a:t> = </a:t>
            </a:r>
            <a:r>
              <a:rPr lang="en-US" altLang="ko-KR" dirty="0" err="1"/>
              <a:t>m_velZ</a:t>
            </a:r>
            <a:r>
              <a:rPr lang="en-US" altLang="ko-KR" dirty="0"/>
              <a:t> + </a:t>
            </a:r>
            <a:r>
              <a:rPr lang="en-US" altLang="ko-KR" dirty="0" err="1"/>
              <a:t>accZ</a:t>
            </a:r>
            <a:r>
              <a:rPr lang="en-US" altLang="ko-KR" dirty="0"/>
              <a:t> * </a:t>
            </a:r>
            <a:r>
              <a:rPr lang="en-US" altLang="ko-KR" dirty="0" err="1"/>
              <a:t>eTimeInSecond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if (</a:t>
            </a:r>
            <a:r>
              <a:rPr lang="en-US" altLang="ko-KR" dirty="0" err="1"/>
              <a:t>newVelX</a:t>
            </a:r>
            <a:r>
              <a:rPr lang="en-US" altLang="ko-KR" dirty="0"/>
              <a:t> * </a:t>
            </a:r>
            <a:r>
              <a:rPr lang="en-US" altLang="ko-KR" dirty="0" err="1"/>
              <a:t>m_velX</a:t>
            </a:r>
            <a:r>
              <a:rPr lang="en-US" altLang="ko-KR" dirty="0"/>
              <a:t> &lt; 0.f)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m_velX</a:t>
            </a:r>
            <a:r>
              <a:rPr lang="en-US" altLang="ko-KR" dirty="0"/>
              <a:t> = 0.f;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m_velX</a:t>
            </a:r>
            <a:r>
              <a:rPr lang="en-US" altLang="ko-KR" dirty="0"/>
              <a:t> = </a:t>
            </a:r>
            <a:r>
              <a:rPr lang="en-US" altLang="ko-KR" dirty="0" err="1"/>
              <a:t>newVelX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if (</a:t>
            </a:r>
            <a:r>
              <a:rPr lang="en-US" altLang="ko-KR" dirty="0" err="1"/>
              <a:t>newVelY</a:t>
            </a:r>
            <a:r>
              <a:rPr lang="en-US" altLang="ko-KR" dirty="0"/>
              <a:t> * </a:t>
            </a:r>
            <a:r>
              <a:rPr lang="en-US" altLang="ko-KR" dirty="0" err="1"/>
              <a:t>m_velY</a:t>
            </a:r>
            <a:r>
              <a:rPr lang="en-US" altLang="ko-KR" dirty="0"/>
              <a:t> &lt; 0.f)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m_velY</a:t>
            </a:r>
            <a:r>
              <a:rPr lang="en-US" altLang="ko-KR" dirty="0"/>
              <a:t> = 0.f;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m_velY</a:t>
            </a:r>
            <a:r>
              <a:rPr lang="en-US" altLang="ko-KR" dirty="0"/>
              <a:t> = </a:t>
            </a:r>
            <a:r>
              <a:rPr lang="en-US" altLang="ko-KR" dirty="0" err="1"/>
              <a:t>newVelY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 err="1"/>
              <a:t>m_velZ</a:t>
            </a:r>
            <a:r>
              <a:rPr lang="en-US" altLang="ko-KR" dirty="0"/>
              <a:t> = </a:t>
            </a:r>
            <a:r>
              <a:rPr lang="en-US" altLang="ko-KR" dirty="0" err="1"/>
              <a:t>newVelZ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if (</a:t>
            </a:r>
            <a:r>
              <a:rPr lang="en-US" altLang="ko-KR" dirty="0" err="1"/>
              <a:t>m_posZ</a:t>
            </a:r>
            <a:r>
              <a:rPr lang="en-US" altLang="ko-KR" dirty="0"/>
              <a:t> &gt; FLT_EPSILON)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accZ</a:t>
            </a:r>
            <a:r>
              <a:rPr lang="en-US" altLang="ko-KR" dirty="0"/>
              <a:t> = -GRAVITY;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newVelZ</a:t>
            </a:r>
            <a:r>
              <a:rPr lang="en-US" altLang="ko-KR" dirty="0"/>
              <a:t> = </a:t>
            </a:r>
            <a:r>
              <a:rPr lang="en-US" altLang="ko-KR" dirty="0" err="1"/>
              <a:t>m_velZ</a:t>
            </a:r>
            <a:r>
              <a:rPr lang="en-US" altLang="ko-KR" dirty="0"/>
              <a:t> + </a:t>
            </a:r>
            <a:r>
              <a:rPr lang="en-US" altLang="ko-KR" dirty="0" err="1"/>
              <a:t>accZ</a:t>
            </a:r>
            <a:r>
              <a:rPr lang="en-US" altLang="ko-KR" dirty="0"/>
              <a:t> * </a:t>
            </a:r>
            <a:r>
              <a:rPr lang="en-US" altLang="ko-KR" dirty="0" err="1"/>
              <a:t>eTimeInSecond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m_velZ</a:t>
            </a:r>
            <a:r>
              <a:rPr lang="en-US" altLang="ko-KR" dirty="0"/>
              <a:t> = </a:t>
            </a:r>
            <a:r>
              <a:rPr lang="en-US" altLang="ko-KR" dirty="0" err="1"/>
              <a:t>newVelZ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m_velX</a:t>
            </a:r>
            <a:r>
              <a:rPr lang="en-US" altLang="ko-KR" dirty="0"/>
              <a:t> = 0.f;</a:t>
            </a:r>
          </a:p>
          <a:p>
            <a:r>
              <a:rPr lang="en-US" altLang="ko-KR" dirty="0" err="1"/>
              <a:t>m_velY</a:t>
            </a:r>
            <a:r>
              <a:rPr lang="en-US" altLang="ko-KR" dirty="0"/>
              <a:t> = 0.f;</a:t>
            </a:r>
          </a:p>
          <a:p>
            <a:r>
              <a:rPr lang="en-US" altLang="ko-KR" dirty="0" err="1"/>
              <a:t>m_velZ</a:t>
            </a:r>
            <a:r>
              <a:rPr lang="en-US" altLang="ko-KR" dirty="0"/>
              <a:t> = 0.f;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//////////////////////////////////////////////////////</a:t>
            </a:r>
            <a:endParaRPr lang="ko-KR" altLang="en-US" dirty="0"/>
          </a:p>
          <a:p>
            <a:r>
              <a:rPr lang="ko-KR" altLang="en-US" dirty="0"/>
              <a:t>     </a:t>
            </a:r>
          </a:p>
          <a:p>
            <a:r>
              <a:rPr lang="en-US" altLang="ko-KR" dirty="0"/>
              <a:t>//Update position</a:t>
            </a:r>
          </a:p>
          <a:p>
            <a:r>
              <a:rPr lang="en-US" altLang="ko-KR" dirty="0" err="1"/>
              <a:t>m_posX</a:t>
            </a:r>
            <a:r>
              <a:rPr lang="en-US" altLang="ko-KR" dirty="0"/>
              <a:t> = </a:t>
            </a:r>
            <a:r>
              <a:rPr lang="en-US" altLang="ko-KR" dirty="0" err="1"/>
              <a:t>m_posX</a:t>
            </a:r>
            <a:r>
              <a:rPr lang="en-US" altLang="ko-KR" dirty="0"/>
              <a:t> + </a:t>
            </a:r>
            <a:r>
              <a:rPr lang="en-US" altLang="ko-KR" dirty="0" err="1"/>
              <a:t>m_velX</a:t>
            </a:r>
            <a:r>
              <a:rPr lang="en-US" altLang="ko-KR" dirty="0"/>
              <a:t> * </a:t>
            </a:r>
            <a:r>
              <a:rPr lang="en-US" altLang="ko-KR" dirty="0" err="1"/>
              <a:t>eTimeInSecond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m_posY</a:t>
            </a:r>
            <a:r>
              <a:rPr lang="en-US" altLang="ko-KR" dirty="0"/>
              <a:t> = </a:t>
            </a:r>
            <a:r>
              <a:rPr lang="en-US" altLang="ko-KR" dirty="0" err="1"/>
              <a:t>m_posY</a:t>
            </a:r>
            <a:r>
              <a:rPr lang="en-US" altLang="ko-KR" dirty="0"/>
              <a:t> + </a:t>
            </a:r>
            <a:r>
              <a:rPr lang="en-US" altLang="ko-KR" dirty="0" err="1"/>
              <a:t>m_velY</a:t>
            </a:r>
            <a:r>
              <a:rPr lang="en-US" altLang="ko-KR" dirty="0"/>
              <a:t> * </a:t>
            </a:r>
            <a:r>
              <a:rPr lang="en-US" altLang="ko-KR" dirty="0" err="1"/>
              <a:t>eTimeInSecond</a:t>
            </a:r>
            <a:r>
              <a:rPr lang="en-US" altLang="ko-KR" dirty="0"/>
              <a:t>;</a:t>
            </a:r>
          </a:p>
          <a:p>
            <a:r>
              <a:rPr lang="pt-BR" altLang="ko-KR" dirty="0"/>
              <a:t>m_posZ = m_posZ + m_velZ * eTimeInSecond;</a:t>
            </a:r>
          </a:p>
          <a:p>
            <a:endParaRPr lang="ko-KR" altLang="en-US" dirty="0"/>
          </a:p>
          <a:p>
            <a:r>
              <a:rPr lang="en-US" altLang="ko-KR" dirty="0"/>
              <a:t>if (</a:t>
            </a:r>
            <a:r>
              <a:rPr lang="en-US" altLang="ko-KR" dirty="0" err="1"/>
              <a:t>m_posZ</a:t>
            </a:r>
            <a:r>
              <a:rPr lang="en-US" altLang="ko-KR" dirty="0"/>
              <a:t> &lt; 0.f)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m_velZ</a:t>
            </a:r>
            <a:r>
              <a:rPr lang="en-US" altLang="ko-KR" dirty="0"/>
              <a:t> = 0.f;</a:t>
            </a:r>
          </a:p>
          <a:p>
            <a:r>
              <a:rPr lang="en-US" altLang="ko-KR" dirty="0" err="1"/>
              <a:t>m_posZ</a:t>
            </a:r>
            <a:r>
              <a:rPr lang="en-US" altLang="ko-KR" dirty="0"/>
              <a:t> = 0.f;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23582-0730-4F92-B56C-85568AF4AEB5}"/>
              </a:ext>
            </a:extLst>
          </p:cNvPr>
          <p:cNvSpPr txBox="1"/>
          <p:nvPr/>
        </p:nvSpPr>
        <p:spPr>
          <a:xfrm>
            <a:off x="4812632" y="2245895"/>
            <a:ext cx="6220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Jump UI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Object.cpp Update </a:t>
            </a:r>
            <a:r>
              <a:rPr lang="ko-KR" altLang="en-US" sz="2800" dirty="0"/>
              <a:t>함수 수정</a:t>
            </a:r>
          </a:p>
        </p:txBody>
      </p:sp>
    </p:spTree>
    <p:extLst>
      <p:ext uri="{BB962C8B-B14F-4D97-AF65-F5344CB8AC3E}">
        <p14:creationId xmlns:p14="http://schemas.microsoft.com/office/powerpoint/2010/main" val="51915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3AD5-3C46-479B-908C-D9B92FA3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Sound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775B3-E6EE-4687-9EC6-D7D0D962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긴 </a:t>
            </a:r>
            <a:r>
              <a:rPr lang="en-US" altLang="ko-KR" sz="2800" dirty="0"/>
              <a:t>Sound </a:t>
            </a:r>
            <a:r>
              <a:rPr lang="ko-KR" altLang="en-US" sz="2800" dirty="0"/>
              <a:t>의 경우 아래</a:t>
            </a:r>
            <a:r>
              <a:rPr lang="en-US" altLang="ko-KR" sz="2800" dirty="0"/>
              <a:t> API </a:t>
            </a:r>
            <a:r>
              <a:rPr lang="ko-KR" altLang="en-US" sz="2800" dirty="0"/>
              <a:t>사용</a:t>
            </a:r>
            <a:endParaRPr lang="en-US" altLang="ko-KR" sz="2800" dirty="0"/>
          </a:p>
          <a:p>
            <a:pPr lvl="1"/>
            <a:r>
              <a:rPr lang="en-US" altLang="ko-KR" sz="2400" dirty="0"/>
              <a:t>int </a:t>
            </a:r>
            <a:r>
              <a:rPr lang="en-US" altLang="ko-KR" sz="2400" dirty="0" err="1"/>
              <a:t>CreateBGSound</a:t>
            </a:r>
            <a:r>
              <a:rPr lang="en-US" altLang="ko-KR" sz="2400" dirty="0"/>
              <a:t>(char* </a:t>
            </a:r>
            <a:r>
              <a:rPr lang="en-US" altLang="ko-KR" sz="2400" dirty="0" err="1"/>
              <a:t>filePath</a:t>
            </a:r>
            <a:r>
              <a:rPr lang="en-US" altLang="ko-KR" sz="2400" dirty="0"/>
              <a:t>);</a:t>
            </a:r>
          </a:p>
          <a:p>
            <a:pPr lvl="1"/>
            <a:r>
              <a:rPr lang="en-US" altLang="ko-KR" sz="2400" dirty="0"/>
              <a:t>void </a:t>
            </a:r>
            <a:r>
              <a:rPr lang="en-US" altLang="ko-KR" sz="2400" dirty="0" err="1"/>
              <a:t>DeleteBGSound</a:t>
            </a:r>
            <a:r>
              <a:rPr lang="en-US" altLang="ko-KR" sz="2400" dirty="0"/>
              <a:t>(int index);</a:t>
            </a:r>
          </a:p>
          <a:p>
            <a:pPr lvl="1"/>
            <a:r>
              <a:rPr lang="en-US" altLang="ko-KR" sz="2400" dirty="0"/>
              <a:t>void </a:t>
            </a:r>
            <a:r>
              <a:rPr lang="en-US" altLang="ko-KR" sz="2400" dirty="0" err="1"/>
              <a:t>PlayBGSound</a:t>
            </a:r>
            <a:r>
              <a:rPr lang="en-US" altLang="ko-KR" sz="2400" dirty="0"/>
              <a:t>(int index, bool </a:t>
            </a:r>
            <a:r>
              <a:rPr lang="en-US" altLang="ko-KR" sz="2400" dirty="0" err="1"/>
              <a:t>bLoop</a:t>
            </a:r>
            <a:r>
              <a:rPr lang="en-US" altLang="ko-KR" sz="2400" dirty="0"/>
              <a:t>, float volume);</a:t>
            </a:r>
          </a:p>
          <a:p>
            <a:pPr lvl="1"/>
            <a:r>
              <a:rPr lang="en-US" altLang="ko-KR" sz="2400" dirty="0"/>
              <a:t>void </a:t>
            </a:r>
            <a:r>
              <a:rPr lang="en-US" altLang="ko-KR" sz="2400" dirty="0" err="1"/>
              <a:t>StopBGSound</a:t>
            </a:r>
            <a:r>
              <a:rPr lang="en-US" altLang="ko-KR" sz="2400" dirty="0"/>
              <a:t>(int index);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3E460-3A8F-446B-BFE5-40EC08AF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67" y="4723898"/>
            <a:ext cx="10633472" cy="9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5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724</Words>
  <Application>Microsoft Office PowerPoint</Application>
  <PresentationFormat>와이드스크린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게임 소프트웨어 공학 실습 12</vt:lpstr>
      <vt:lpstr>구현 내용 체크</vt:lpstr>
      <vt:lpstr>목차</vt:lpstr>
      <vt:lpstr>Pivot 변경 및 Z 값에 따른 렌더링 변화</vt:lpstr>
      <vt:lpstr>Pivot 변경 및 Z 값에 따른 렌더링 변화</vt:lpstr>
      <vt:lpstr>Pivot 변경 및 Z 값에 따른 렌더링 변화</vt:lpstr>
      <vt:lpstr>Pivot 변경 및 Z 값에 따른 렌더링 변화</vt:lpstr>
      <vt:lpstr>Pivot 변경 및 Z 값에 따른 렌더링 변화</vt:lpstr>
      <vt:lpstr>Sound 추가</vt:lpstr>
      <vt:lpstr>Sound 추가</vt:lpstr>
      <vt:lpstr>Camera Position 설정</vt:lpstr>
      <vt:lpstr>Background Image 기능 추가</vt:lpstr>
      <vt:lpstr>Particle Effect 기능 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TaekHee Lee</cp:lastModifiedBy>
  <cp:revision>95</cp:revision>
  <dcterms:created xsi:type="dcterms:W3CDTF">2017-09-10T13:04:55Z</dcterms:created>
  <dcterms:modified xsi:type="dcterms:W3CDTF">2019-12-09T14:20:38Z</dcterms:modified>
</cp:coreProperties>
</file>