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91" r:id="rId4"/>
    <p:sldId id="289" r:id="rId5"/>
    <p:sldId id="290" r:id="rId6"/>
    <p:sldId id="293" r:id="rId7"/>
    <p:sldId id="292" r:id="rId8"/>
    <p:sldId id="272" r:id="rId9"/>
    <p:sldId id="286" r:id="rId10"/>
    <p:sldId id="273" r:id="rId11"/>
    <p:sldId id="294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724025"/>
            <a:ext cx="11953875" cy="34099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9693729" y="40788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68915" y="4078854"/>
            <a:ext cx="622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자신의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repo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주소 복사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8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과제 오픈 되어 있음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복사된 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주소만 적어서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내용은 절대로 넣지 마세요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00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프로젝트 구현이 이루어질 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203" y="3467100"/>
            <a:ext cx="964759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 </a:t>
            </a:r>
            <a:r>
              <a:rPr lang="en-US" altLang="ko-KR" dirty="0" smtClean="0"/>
              <a:t>(CLI, Command Line Interface)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429000"/>
            <a:ext cx="10934700" cy="24003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889829" y="5082154"/>
            <a:ext cx="580571" cy="516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Bash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사용할 이름 및 이메일 등록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149963"/>
            <a:ext cx="12065004" cy="19744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200" y="4001294"/>
            <a:ext cx="82677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6200" y="4991100"/>
            <a:ext cx="9048750" cy="1984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6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913" y="1690688"/>
            <a:ext cx="11365218" cy="5064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5899" y="3590925"/>
            <a:ext cx="6373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Bash </a:t>
            </a:r>
            <a:r>
              <a:rPr lang="ko-KR" altLang="en-US" sz="3200" dirty="0" smtClean="0">
                <a:solidFill>
                  <a:schemeClr val="bg1"/>
                </a:solidFill>
              </a:rPr>
              <a:t>는 </a:t>
            </a:r>
            <a:r>
              <a:rPr lang="en-US" altLang="ko-KR" sz="3200" dirty="0" smtClean="0">
                <a:solidFill>
                  <a:schemeClr val="bg1"/>
                </a:solidFill>
              </a:rPr>
              <a:t>ctrl-v </a:t>
            </a:r>
            <a:r>
              <a:rPr lang="ko-KR" altLang="en-US" sz="3200" dirty="0" smtClean="0">
                <a:solidFill>
                  <a:schemeClr val="bg1"/>
                </a:solidFill>
              </a:rPr>
              <a:t>안됨</a:t>
            </a:r>
            <a:r>
              <a:rPr lang="en-US" altLang="ko-KR" sz="3200" dirty="0" smtClean="0">
                <a:solidFill>
                  <a:schemeClr val="bg1"/>
                </a:solidFill>
              </a:rPr>
              <a:t>!</a:t>
            </a:r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반드시 우 클릭 </a:t>
            </a:r>
            <a:r>
              <a:rPr lang="ko-KR" altLang="en-US" sz="3200" dirty="0">
                <a:solidFill>
                  <a:schemeClr val="bg1"/>
                </a:solidFill>
              </a:rPr>
              <a:t>후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Paste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선택하여 붙여 넣어야 </a:t>
            </a:r>
            <a:r>
              <a:rPr lang="ko-KR" altLang="en-US" sz="3200" dirty="0">
                <a:solidFill>
                  <a:schemeClr val="bg1"/>
                </a:solidFill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8938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250"/>
            <a:ext cx="7534275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24875" y="2895600"/>
            <a:ext cx="3257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clone </a:t>
            </a:r>
            <a:r>
              <a:rPr lang="ko-KR" altLang="en-US" sz="2400" dirty="0" smtClean="0"/>
              <a:t>을 실행하면 </a:t>
            </a:r>
            <a:r>
              <a:rPr lang="en-US" altLang="ko-KR" sz="2400" dirty="0" smtClean="0"/>
              <a:t>Remote repo </a:t>
            </a:r>
            <a:r>
              <a:rPr lang="ko-KR" altLang="en-US" sz="2400" dirty="0" smtClean="0"/>
              <a:t>내용이 </a:t>
            </a:r>
            <a:r>
              <a:rPr lang="en-US" altLang="ko-KR" sz="2400" dirty="0" smtClean="0"/>
              <a:t>Local repo </a:t>
            </a:r>
            <a:r>
              <a:rPr lang="ko-KR" altLang="en-US" sz="2400" dirty="0"/>
              <a:t>로</a:t>
            </a:r>
            <a:r>
              <a:rPr lang="ko-KR" altLang="en-US" sz="2400" dirty="0" smtClean="0"/>
              <a:t> 복사 되며 동일한 내용을 가짐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DVCS</a:t>
            </a:r>
            <a:r>
              <a:rPr lang="ko-KR" altLang="en-US" sz="2400" dirty="0" smtClean="0"/>
              <a:t>의 특징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중 하나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86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불필요한 부산물들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pdb</a:t>
            </a:r>
            <a:r>
              <a:rPr lang="en-US" altLang="ko-KR" dirty="0" smtClean="0"/>
              <a:t>, log </a:t>
            </a:r>
            <a:r>
              <a:rPr lang="ko-KR" altLang="en-US" dirty="0" err="1" smtClean="0"/>
              <a:t>파일등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무시할 수 있도록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587" y="4363244"/>
            <a:ext cx="10922832" cy="1370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587" y="3397310"/>
            <a:ext cx="27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Repository main </a:t>
            </a:r>
            <a:r>
              <a:rPr lang="ko-KR" altLang="en-US" sz="2400" dirty="0" smtClean="0"/>
              <a:t>폴더로 진입</a:t>
            </a:r>
            <a:endParaRPr lang="ko-KR" altLang="en-US" sz="2400" dirty="0"/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>
            <a:off x="1466850" y="4228307"/>
            <a:ext cx="400050" cy="496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5762" y="3397310"/>
            <a:ext cx="363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텍스트 에디터 실행 </a:t>
            </a:r>
            <a:r>
              <a:rPr lang="en-US" altLang="ko-KR" sz="2400" dirty="0" smtClean="0"/>
              <a:t>(.</a:t>
            </a:r>
            <a:r>
              <a:rPr lang="en-US" altLang="ko-KR" sz="2400" dirty="0" err="1" smtClean="0"/>
              <a:t>gitignore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 생성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2562226" y="4228307"/>
            <a:ext cx="3450430" cy="1210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1866900" y="4228307"/>
            <a:ext cx="9156700" cy="9405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8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113" y="1690688"/>
            <a:ext cx="7615238" cy="4921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4350" y="2586038"/>
            <a:ext cx="4057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vim </a:t>
            </a:r>
            <a:r>
              <a:rPr lang="ko-KR" altLang="en-US" sz="3200" dirty="0" smtClean="0"/>
              <a:t>에디터 화면</a:t>
            </a:r>
            <a:endParaRPr lang="en-US" altLang="ko-KR" sz="3200" dirty="0" smtClean="0"/>
          </a:p>
          <a:p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 smtClean="0"/>
              <a:t>에디터에 관련된 내용은 각자 공부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411691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387" y="1690688"/>
            <a:ext cx="8596313" cy="2174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3952875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키보드 </a:t>
            </a:r>
            <a:r>
              <a:rPr lang="en-US" altLang="ko-KR" sz="2800" dirty="0" smtClean="0"/>
              <a:t>‘</a:t>
            </a: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‘ </a:t>
            </a:r>
            <a:r>
              <a:rPr lang="ko-KR" altLang="en-US" sz="2800" dirty="0" smtClean="0"/>
              <a:t>누름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텍스트 입력 모드로 전환됨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387" y="4476095"/>
            <a:ext cx="8596313" cy="21742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4975" y="6324600"/>
            <a:ext cx="1447800" cy="428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2209800" y="3952875"/>
            <a:ext cx="381000" cy="4191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2002" y="4285352"/>
            <a:ext cx="765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키보드 </a:t>
            </a:r>
            <a:r>
              <a:rPr lang="en-US" altLang="ko-KR" sz="2800" dirty="0" smtClean="0"/>
              <a:t>ESC </a:t>
            </a:r>
            <a:r>
              <a:rPr lang="ko-KR" altLang="en-US" sz="2800" dirty="0" smtClean="0"/>
              <a:t>누름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명령어 입력 모드로 전환됨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:</a:t>
            </a:r>
            <a:r>
              <a:rPr lang="en-US" altLang="ko-KR" sz="2800" dirty="0" err="1" smtClean="0"/>
              <a:t>ws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콜론</a:t>
            </a:r>
            <a:r>
              <a:rPr lang="en-US" altLang="ko-KR" sz="2800" dirty="0" smtClean="0"/>
              <a:t> w s </a:t>
            </a:r>
            <a:r>
              <a:rPr lang="ko-KR" altLang="en-US" sz="2800" dirty="0" smtClean="0"/>
              <a:t>순으로 입력 후 </a:t>
            </a:r>
            <a:r>
              <a:rPr lang="ko-KR" altLang="en-US" sz="2800" dirty="0" err="1" smtClean="0"/>
              <a:t>엔터</a:t>
            </a:r>
            <a:r>
              <a:rPr lang="en-US" altLang="ko-KR" sz="2800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425" y="5353050"/>
            <a:ext cx="10582275" cy="1518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17" y="2230046"/>
            <a:ext cx="3288800" cy="159780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56479" y="1202234"/>
            <a:ext cx="21355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/.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vs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simplegame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/x64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exe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ilk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pdb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obj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log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pch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idb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tlog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lastbuildstate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suo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*.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</a:rPr>
              <a:t>db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 rot="3352213">
            <a:off x="8642957" y="4075098"/>
            <a:ext cx="739036" cy="1640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프로젝트 파일 복사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224" y="2571749"/>
            <a:ext cx="4257675" cy="387639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505200" y="2409825"/>
            <a:ext cx="3762375" cy="1276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" y="2273350"/>
            <a:ext cx="10582275" cy="2676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951" y="5805487"/>
            <a:ext cx="11666098" cy="690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951" y="1750130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add .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2951" y="5282267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commit –m “First commit”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426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137" y="2605088"/>
            <a:ext cx="10466426" cy="36623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0137" y="1886278"/>
            <a:ext cx="661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push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973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047875"/>
            <a:ext cx="12011025" cy="4305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(CLI, Command Line Interface)</a:t>
            </a:r>
            <a:endParaRPr lang="ko-KR" altLang="en-US" dirty="0"/>
          </a:p>
        </p:txBody>
      </p:sp>
      <p:pic>
        <p:nvPicPr>
          <p:cNvPr id="1026" name="Picture 2" descr="끝 개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187" y="1890712"/>
            <a:ext cx="7667625" cy="48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3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GSE </a:t>
            </a:r>
            <a:r>
              <a:rPr lang="ko-KR" altLang="en-US" dirty="0" smtClean="0"/>
              <a:t>수업에서 오브젝트란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Scene </a:t>
            </a:r>
            <a:r>
              <a:rPr lang="ko-KR" altLang="en-US" dirty="0" smtClean="0"/>
              <a:t>에 배치 될 수 있는 모든 것을 의미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화면에 그려질 수 있음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부피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무게와 같은 물리적 특성을 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59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이번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오브젝트를 생성하고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크기와 같은 특성을 부여하면 자동으로 화면에 그려지도록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오브젝트 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ScnMgr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상에서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관리하도록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Maximum </a:t>
            </a:r>
            <a:r>
              <a:rPr lang="ko-KR" altLang="en-US" dirty="0" smtClean="0"/>
              <a:t>개수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디버깅 및 유지관리 시 좋음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랜덤 포지션으로 많은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생성 후 화면에 그리기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1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/>
              <a:t>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ko-KR" altLang="en-US" dirty="0" smtClean="0"/>
              <a:t>에서 프로젝트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으로 프로젝트 이름 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02_20161234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2947449"/>
            <a:ext cx="5825836" cy="381584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104015" y="6251778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/>
              <a:t>환경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세팅 </a:t>
            </a:r>
            <a:r>
              <a:rPr lang="en-US" altLang="ko-KR" dirty="0" smtClean="0"/>
              <a:t>-&gt; Members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watersp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2901950"/>
            <a:ext cx="4800600" cy="34099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776451" y="5738322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776451" y="5384065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776451" y="4591145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776451" y="3950099"/>
            <a:ext cx="548640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4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467</Words>
  <Application>Microsoft Office PowerPoint</Application>
  <PresentationFormat>와이드스크린</PresentationFormat>
  <Paragraphs>91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 Unicode MS</vt:lpstr>
      <vt:lpstr>맑은 고딕</vt:lpstr>
      <vt:lpstr>Arial</vt:lpstr>
      <vt:lpstr>Office 테마</vt:lpstr>
      <vt:lpstr>게임 소프트웨어 공학 실습 3</vt:lpstr>
      <vt:lpstr>목차</vt:lpstr>
      <vt:lpstr>Object 클래스</vt:lpstr>
      <vt:lpstr>기본 오브젝트 클래스 구현</vt:lpstr>
      <vt:lpstr>기본 오브젝트 클래스 구현</vt:lpstr>
      <vt:lpstr>기본 오브젝트 클래스 구현</vt:lpstr>
      <vt:lpstr>GitLab 연동</vt:lpstr>
      <vt:lpstr>GitLab 환경 설정</vt:lpstr>
      <vt:lpstr>GitLab 환경 설정</vt:lpstr>
      <vt:lpstr>Git 환경 설정</vt:lpstr>
      <vt:lpstr>Git 환경 설정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  <vt:lpstr>Git 환경 설정 (CLI, Command Line 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51</cp:revision>
  <dcterms:created xsi:type="dcterms:W3CDTF">2017-09-10T13:04:55Z</dcterms:created>
  <dcterms:modified xsi:type="dcterms:W3CDTF">2019-09-23T11:57:20Z</dcterms:modified>
</cp:coreProperties>
</file>