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288" r:id="rId4"/>
    <p:sldId id="308" r:id="rId5"/>
    <p:sldId id="309" r:id="rId6"/>
    <p:sldId id="291" r:id="rId7"/>
    <p:sldId id="289" r:id="rId8"/>
    <p:sldId id="298" r:id="rId9"/>
    <p:sldId id="296" r:id="rId10"/>
    <p:sldId id="297" r:id="rId11"/>
    <p:sldId id="299" r:id="rId12"/>
    <p:sldId id="300" r:id="rId13"/>
    <p:sldId id="290" r:id="rId14"/>
    <p:sldId id="301" r:id="rId15"/>
    <p:sldId id="303" r:id="rId16"/>
    <p:sldId id="302" r:id="rId17"/>
    <p:sldId id="293" r:id="rId18"/>
    <p:sldId id="304" r:id="rId19"/>
    <p:sldId id="305" r:id="rId20"/>
    <p:sldId id="306" r:id="rId21"/>
    <p:sldId id="30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49225-9A8E-44CA-B66A-25F96F828766}">
          <p14:sldIdLst>
            <p14:sldId id="256"/>
            <p14:sldId id="295"/>
            <p14:sldId id="288"/>
            <p14:sldId id="308"/>
            <p14:sldId id="309"/>
            <p14:sldId id="291"/>
            <p14:sldId id="289"/>
            <p14:sldId id="298"/>
            <p14:sldId id="296"/>
            <p14:sldId id="297"/>
            <p14:sldId id="299"/>
            <p14:sldId id="300"/>
            <p14:sldId id="290"/>
            <p14:sldId id="301"/>
            <p14:sldId id="303"/>
            <p14:sldId id="302"/>
            <p14:sldId id="293"/>
            <p14:sldId id="304"/>
            <p14:sldId id="305"/>
            <p14:sldId id="306"/>
            <p14:sldId id="307"/>
          </p14:sldIdLst>
        </p14:section>
        <p14:section name="제목 없는 구역" id="{AB06AB8F-D6C7-4345-B24D-4D954AAA28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ko-KR" altLang="en-US" dirty="0" smtClean="0"/>
                  <a:t>단위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표현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𝑉𝐸𝐿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관련된 물리적 특성을 생각해 보자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2036621" y="3359281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속도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600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ko-KR" altLang="en-US" dirty="0" smtClean="0"/>
                  <a:t>단위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표현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𝐴𝐶𝐶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관련된 물리적 특성을 생각해 보자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2036621" y="3359281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가속도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30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ko-KR" altLang="en-US" dirty="0" smtClean="0"/>
                  <a:t>단위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표현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𝑉𝑂𝐿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관련된 물리적 특성을 생각해 보자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2036621" y="3359281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부피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426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Class </a:t>
            </a:r>
            <a:r>
              <a:rPr lang="ko-KR" altLang="en-US" dirty="0" smtClean="0"/>
              <a:t>에 물리적 멤버 변수 추가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m_pos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m_posX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m_posY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m_posZ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m_mass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m_mass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m_vel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m_velX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m_velY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m_velZ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m_acc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m_accX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m_accY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m_accZ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m_vol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m_volX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m_volY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m_volZ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6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Get, Set </a:t>
            </a:r>
            <a:r>
              <a:rPr lang="ko-KR" altLang="en-US" dirty="0" smtClean="0"/>
              <a:t>멤버 함수 추가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GetPos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GetMass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GetAcc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GetVel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GetVol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04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해당 값을 모두 부여하도록 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음수로 로 초기화 하여 값 부여 여부 확인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4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Object </a:t>
            </a:r>
            <a:r>
              <a:rPr lang="ko-KR" altLang="en-US" sz="5400" dirty="0" smtClean="0"/>
              <a:t>클래스</a:t>
            </a:r>
            <a:r>
              <a:rPr lang="en-US" altLang="ko-KR" sz="5400" dirty="0" smtClean="0"/>
              <a:t>: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Update</a:t>
            </a:r>
            <a:r>
              <a:rPr lang="ko-KR" altLang="en-US" sz="5400" dirty="0" smtClean="0"/>
              <a:t> 함수 구현</a:t>
            </a:r>
            <a:endParaRPr lang="ko-KR" altLang="en-US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6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함수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매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 마다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갱신되어야 할 정보가 있을 경우 호출되는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함수로 구현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속도를 가진 </a:t>
            </a:r>
            <a:r>
              <a:rPr lang="en-US" altLang="ko-KR" dirty="0" smtClean="0"/>
              <a:t>Object, </a:t>
            </a:r>
            <a:r>
              <a:rPr lang="ko-KR" altLang="en-US" dirty="0" smtClean="0"/>
              <a:t>힘을 받고 있는 </a:t>
            </a:r>
            <a:r>
              <a:rPr lang="en-US" altLang="ko-KR" dirty="0" smtClean="0"/>
              <a:t>Object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1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함수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Update </a:t>
                </a:r>
                <a:r>
                  <a:rPr lang="ko-KR" altLang="en-US" dirty="0" smtClean="0"/>
                  <a:t>함수 내에 고전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역학 식 구현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r>
                  <a:rPr lang="ko-KR" altLang="en-US" dirty="0" smtClean="0"/>
                  <a:t>가속도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𝑀𝐴𝑆𝑆</m:t>
                        </m:r>
                      </m:den>
                    </m:f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속도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𝑉𝐸𝐿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𝑉𝐸𝐿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𝑎𝑐𝑐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𝑒𝑙𝑎𝑝𝑠𝑒𝑑𝑇𝑖𝑚𝑒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위치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𝑃𝑂𝑆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𝑃𝑂𝑆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𝑉𝐸𝐿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𝑒𝑙𝑎𝑝𝑠𝑒𝑑𝑇𝑖𝑚𝑒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𝑎𝑐𝑐</m:t>
                        </m:r>
                      </m:e>
                    </m:acc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𝑒𝑙𝑎𝑝𝑠𝑒𝑑𝑇𝑖𝑚𝑒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4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62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함수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𝑒𝑙𝑎𝑝𝑠𝑒𝑑𝑇𝑖𝑚𝑒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altLang="ko-KR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ko-KR" altLang="en-US" dirty="0" smtClean="0"/>
                  <a:t>이전 </a:t>
                </a:r>
                <a:r>
                  <a:rPr lang="en-US" altLang="ko-KR" dirty="0" smtClean="0"/>
                  <a:t>Update </a:t>
                </a:r>
                <a:r>
                  <a:rPr lang="ko-KR" altLang="en-US" dirty="0" smtClean="0"/>
                  <a:t>불린 이후부터 다시 불렸을 때 까지 지난 시간</a:t>
                </a:r>
                <a:endParaRPr lang="en-US" altLang="ko-KR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ko-KR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ko-KR" altLang="en-US" dirty="0" smtClean="0"/>
                  <a:t>호출 시 인자로 넘겨 주어야 </a:t>
                </a:r>
                <a:r>
                  <a:rPr lang="ko-KR" altLang="en-US" dirty="0" smtClean="0"/>
                  <a:t>함</a:t>
                </a:r>
                <a:endParaRPr lang="en-US" altLang="ko-KR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ko-KR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ko-KR" dirty="0" err="1"/>
                  <a:t>glutGet</a:t>
                </a:r>
                <a:r>
                  <a:rPr lang="en-US" altLang="ko-KR" dirty="0"/>
                  <a:t>(GLUT_ELAPSED_TIME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사용 </a:t>
                </a:r>
                <a:endParaRPr lang="en-US" altLang="ko-KR" dirty="0" smtClean="0"/>
              </a:p>
              <a:p>
                <a:pPr marL="1143000" lvl="3">
                  <a:spcBef>
                    <a:spcPts val="1000"/>
                  </a:spcBef>
                </a:pPr>
                <a:r>
                  <a:rPr lang="en-US" altLang="ko-KR" dirty="0" err="1" smtClean="0"/>
                  <a:t>glut_init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호출 후 지난 시간을 </a:t>
                </a:r>
                <a:r>
                  <a:rPr lang="en-US" altLang="ko-KR" dirty="0" smtClean="0"/>
                  <a:t>millisecond </a:t>
                </a:r>
                <a:r>
                  <a:rPr lang="ko-KR" altLang="en-US" dirty="0" smtClean="0"/>
                  <a:t>로 넘겨줌</a:t>
                </a:r>
                <a:endParaRPr lang="en-US" altLang="ko-KR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ko-KR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ko-KR" dirty="0" smtClean="0"/>
                  <a:t>Update(float</a:t>
                </a:r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elapsedTime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695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테스트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6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및 테스트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에 임의의 속도를 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매 </a:t>
            </a:r>
            <a:r>
              <a:rPr lang="en-US" altLang="ko-KR" dirty="0" smtClean="0"/>
              <a:t>frame </a:t>
            </a:r>
            <a:r>
              <a:rPr lang="ko-KR" altLang="en-US" dirty="0" smtClean="0"/>
              <a:t>마다</a:t>
            </a:r>
            <a:r>
              <a:rPr lang="en-US" altLang="ko-KR" dirty="0" smtClean="0"/>
              <a:t> Update </a:t>
            </a:r>
            <a:r>
              <a:rPr lang="ko-KR" altLang="en-US" dirty="0" smtClean="0"/>
              <a:t>함수 호출하도록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움직임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25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크기 단위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Object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특성 부여</a:t>
            </a:r>
            <a:endParaRPr lang="en-US" altLang="ko-KR" dirty="0"/>
          </a:p>
          <a:p>
            <a:pPr lvl="1"/>
            <a:r>
              <a:rPr lang="en-US" altLang="ko-KR" dirty="0" smtClean="0"/>
              <a:t>Update </a:t>
            </a:r>
            <a:r>
              <a:rPr lang="ko-KR" altLang="en-US" dirty="0" smtClean="0"/>
              <a:t>함수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화면 크기 단위 설정</a:t>
            </a:r>
            <a:endParaRPr lang="ko-KR" altLang="en-US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크기 단위 설정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pixel</a:t>
            </a:r>
            <a:r>
              <a:rPr lang="ko-KR" altLang="en-US" dirty="0" smtClean="0"/>
              <a:t> 은 정사각형이라 가정함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직교 투영 가정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쿼터뷰</a:t>
            </a:r>
            <a:r>
              <a:rPr lang="en-US" altLang="ko-KR" dirty="0" smtClean="0"/>
              <a:t>, 2.5D)</a:t>
            </a:r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46073" y="4531043"/>
            <a:ext cx="164592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 Pixel</a:t>
            </a:r>
            <a:endParaRPr lang="ko-KR" altLang="en-US" sz="2800" dirty="0"/>
          </a:p>
        </p:txBody>
      </p:sp>
      <p:sp>
        <p:nvSpPr>
          <p:cNvPr id="7" name="오른쪽 중괄호 6"/>
          <p:cNvSpPr/>
          <p:nvPr/>
        </p:nvSpPr>
        <p:spPr>
          <a:xfrm>
            <a:off x="6591993" y="4531043"/>
            <a:ext cx="299258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오른쪽 중괄호 7"/>
          <p:cNvSpPr/>
          <p:nvPr/>
        </p:nvSpPr>
        <p:spPr>
          <a:xfrm rot="16200000">
            <a:off x="5619404" y="3558454"/>
            <a:ext cx="299258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95208" y="3708564"/>
                <a:ext cx="698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0.01 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08" y="3708564"/>
                <a:ext cx="698269" cy="523220"/>
              </a:xfrm>
              <a:prstGeom prst="rect">
                <a:avLst/>
              </a:prstGeom>
              <a:blipFill>
                <a:blip r:embed="rId2"/>
                <a:stretch>
                  <a:fillRect r="-6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1251" y="5092393"/>
                <a:ext cx="698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0.01 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51" y="5092393"/>
                <a:ext cx="698269" cy="523220"/>
              </a:xfrm>
              <a:prstGeom prst="rect">
                <a:avLst/>
              </a:prstGeom>
              <a:blipFill>
                <a:blip r:embed="rId3"/>
                <a:stretch>
                  <a:fillRect r="-6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0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Object </a:t>
            </a:r>
            <a:r>
              <a:rPr lang="ko-KR" altLang="en-US" sz="5400" dirty="0" smtClean="0"/>
              <a:t>클래스</a:t>
            </a:r>
            <a:r>
              <a:rPr lang="en-US" altLang="ko-KR" sz="5400" dirty="0" smtClean="0"/>
              <a:t>:</a:t>
            </a:r>
            <a:r>
              <a:rPr lang="ko-KR" altLang="en-US" sz="5400" dirty="0" smtClean="0"/>
              <a:t> 물리적 특성 부여</a:t>
            </a:r>
            <a:endParaRPr lang="ko-KR" altLang="en-US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5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물리적 특성이란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063544" y="2502130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무게</a:t>
            </a:r>
            <a:endParaRPr lang="ko-KR" altLang="en-US" sz="36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8716" y="4229906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속도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83880" y="5446329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위치</a:t>
            </a:r>
            <a:endParaRPr lang="ko-KR" altLang="en-US" sz="3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14560" y="2502131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부피</a:t>
            </a:r>
            <a:endParaRPr lang="ko-KR" altLang="en-US" sz="3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59044" y="4223748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가속도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59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ko-KR" altLang="en-US" dirty="0" smtClean="0"/>
                  <a:t>단위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표현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𝑃𝑂𝑆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관련된 물리적 특성을 생각해 보자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2036621" y="3359281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위치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28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 물리적 특성 부여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ko-KR" altLang="en-US" dirty="0" smtClean="0"/>
                  <a:t>단위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표현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MASS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관련된 물리적 특성을 생각해 보자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036621" y="3359281"/>
            <a:ext cx="1979812" cy="1284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무게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43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336</Words>
  <Application>Microsoft Office PowerPoint</Application>
  <PresentationFormat>와이드스크린</PresentationFormat>
  <Paragraphs>118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게임 소프트웨어 공학 실습 4</vt:lpstr>
      <vt:lpstr>구현 내용 체크</vt:lpstr>
      <vt:lpstr>목차</vt:lpstr>
      <vt:lpstr>화면 크기 단위 설정</vt:lpstr>
      <vt:lpstr>화면 크기 단위 설정</vt:lpstr>
      <vt:lpstr>Object 클래스: 물리적 특성 부여</vt:lpstr>
      <vt:lpstr>Object 클래스: 물리적 특성 부여</vt:lpstr>
      <vt:lpstr>Object 클래스: 물리적 특성 부여</vt:lpstr>
      <vt:lpstr>Object 클래스: 물리적 특성 부여</vt:lpstr>
      <vt:lpstr>Object 클래스: 물리적 특성 부여</vt:lpstr>
      <vt:lpstr>Object 클래스: 물리적 특성 부여</vt:lpstr>
      <vt:lpstr>Object 클래스: 물리적 특성 부여</vt:lpstr>
      <vt:lpstr>Object 클래스: 물리적 특성 부여</vt:lpstr>
      <vt:lpstr>Object 클래스: 물리적 특성 부여</vt:lpstr>
      <vt:lpstr>Object 클래스: 물리적 특성 부여</vt:lpstr>
      <vt:lpstr>Object 클래스: Update 함수 구현</vt:lpstr>
      <vt:lpstr>Object 클래스: Update 함수 구현</vt:lpstr>
      <vt:lpstr>Object 클래스: Update 함수 구현</vt:lpstr>
      <vt:lpstr>Object 클래스: Update 함수 구현</vt:lpstr>
      <vt:lpstr>구현 및 테스트</vt:lpstr>
      <vt:lpstr>구현 및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59</cp:revision>
  <dcterms:created xsi:type="dcterms:W3CDTF">2017-09-10T13:04:55Z</dcterms:created>
  <dcterms:modified xsi:type="dcterms:W3CDTF">2019-09-30T12:58:44Z</dcterms:modified>
</cp:coreProperties>
</file>