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5" r:id="rId3"/>
    <p:sldId id="288" r:id="rId4"/>
    <p:sldId id="308" r:id="rId5"/>
    <p:sldId id="309" r:id="rId6"/>
    <p:sldId id="311" r:id="rId7"/>
    <p:sldId id="312" r:id="rId8"/>
    <p:sldId id="313" r:id="rId9"/>
    <p:sldId id="310" r:id="rId10"/>
    <p:sldId id="314" r:id="rId11"/>
    <p:sldId id="305" r:id="rId12"/>
    <p:sldId id="306" r:id="rId13"/>
    <p:sldId id="30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B49225-9A8E-44CA-B66A-25F96F828766}">
          <p14:sldIdLst>
            <p14:sldId id="256"/>
            <p14:sldId id="295"/>
            <p14:sldId id="288"/>
            <p14:sldId id="308"/>
            <p14:sldId id="309"/>
            <p14:sldId id="311"/>
            <p14:sldId id="312"/>
            <p14:sldId id="313"/>
            <p14:sldId id="310"/>
            <p14:sldId id="314"/>
            <p14:sldId id="305"/>
            <p14:sldId id="306"/>
            <p14:sldId id="307"/>
          </p14:sldIdLst>
        </p14:section>
        <p14:section name="제목 없는 구역" id="{AB06AB8F-D6C7-4345-B24D-4D954AAA287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실습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힘 </a:t>
            </a:r>
            <a:r>
              <a:rPr lang="ko-KR" altLang="en-US" dirty="0" smtClean="0"/>
              <a:t>적용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예제일 뿐입니다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78" y="1690688"/>
            <a:ext cx="1980524" cy="50958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476" y="3634134"/>
            <a:ext cx="4029075" cy="2381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4646815" y="3634134"/>
            <a:ext cx="167917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2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힘 </a:t>
            </a:r>
            <a:r>
              <a:rPr lang="ko-KR" altLang="en-US" dirty="0" smtClean="0"/>
              <a:t>적용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예제일 뿐입니다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9508"/>
            <a:ext cx="6678665" cy="241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269" y="2691539"/>
            <a:ext cx="5825531" cy="370163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꺾인 연결선 6"/>
          <p:cNvCxnSpPr>
            <a:stCxn id="4" idx="2"/>
            <a:endCxn id="5" idx="1"/>
          </p:cNvCxnSpPr>
          <p:nvPr/>
        </p:nvCxnSpPr>
        <p:spPr>
          <a:xfrm rot="16200000" flipH="1">
            <a:off x="3677278" y="2691368"/>
            <a:ext cx="2351246" cy="1350736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79171" y="3624348"/>
            <a:ext cx="2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Hero Object </a:t>
            </a:r>
            <a:r>
              <a:rPr lang="ko-KR" altLang="en-US" dirty="0" smtClean="0"/>
              <a:t>에만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96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6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움직임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259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내용 체크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 크기 단위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Object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lvl="1"/>
            <a:r>
              <a:rPr lang="ko-KR" altLang="en-US" dirty="0"/>
              <a:t>물리적 특성 부여</a:t>
            </a:r>
            <a:endParaRPr lang="en-US" altLang="ko-KR" dirty="0"/>
          </a:p>
          <a:p>
            <a:pPr lvl="1"/>
            <a:r>
              <a:rPr lang="en-US" altLang="ko-KR" dirty="0"/>
              <a:t>Update </a:t>
            </a:r>
            <a:r>
              <a:rPr lang="ko-KR" altLang="en-US" dirty="0"/>
              <a:t>함수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695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컨트롤 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외부 힘 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4384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컨트롤 </a:t>
            </a:r>
            <a:r>
              <a:rPr lang="ko-KR" altLang="en-US" sz="5400" dirty="0" smtClean="0"/>
              <a:t>이벤트 적용</a:t>
            </a:r>
            <a:endParaRPr lang="en-US" altLang="ko-KR" sz="5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7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 이벤트 적용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GLUT </a:t>
            </a:r>
            <a:r>
              <a:rPr lang="ko-KR" altLang="en-US" dirty="0" smtClean="0"/>
              <a:t>의 키보드 이벤트 활용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sz="2800" dirty="0" smtClean="0">
              <a:latin typeface="Arial Unicode MS"/>
            </a:endParaRPr>
          </a:p>
          <a:p>
            <a:pPr lvl="1"/>
            <a:endParaRPr lang="en-US" altLang="ko-KR" sz="2800" dirty="0">
              <a:latin typeface="Arial Unicode MS"/>
            </a:endParaRPr>
          </a:p>
          <a:p>
            <a:pPr lvl="1"/>
            <a:endParaRPr lang="en-US" altLang="ko-KR" sz="2800" dirty="0" smtClean="0">
              <a:latin typeface="Arial Unicode MS"/>
            </a:endParaRPr>
          </a:p>
          <a:p>
            <a:pPr lvl="1"/>
            <a:endParaRPr lang="en-US" altLang="ko-KR" sz="2800" dirty="0">
              <a:latin typeface="Arial Unicode MS"/>
            </a:endParaRPr>
          </a:p>
          <a:p>
            <a:pPr lvl="1"/>
            <a:endParaRPr lang="en-US" altLang="ko-KR" sz="2800" dirty="0" smtClean="0">
              <a:latin typeface="Arial Unicode MS"/>
            </a:endParaRPr>
          </a:p>
          <a:p>
            <a:pPr lvl="1"/>
            <a:r>
              <a:rPr lang="en-US" altLang="ko-KR" sz="2800" dirty="0" smtClean="0">
                <a:latin typeface="Arial Unicode MS"/>
              </a:rPr>
              <a:t>ScnMgr.cpp </a:t>
            </a:r>
            <a:r>
              <a:rPr lang="ko-KR" altLang="en-US" sz="2800" dirty="0" smtClean="0">
                <a:latin typeface="Arial Unicode MS"/>
              </a:rPr>
              <a:t>및 </a:t>
            </a:r>
            <a:r>
              <a:rPr lang="en-US" altLang="ko-KR" sz="2800" dirty="0" smtClean="0">
                <a:latin typeface="Arial Unicode MS"/>
              </a:rPr>
              <a:t>SimpleGame.cpp </a:t>
            </a:r>
            <a:r>
              <a:rPr lang="ko-KR" altLang="en-US" sz="2800" dirty="0" smtClean="0">
                <a:latin typeface="Arial Unicode MS"/>
              </a:rPr>
              <a:t>에 </a:t>
            </a:r>
            <a:r>
              <a:rPr lang="en-US" altLang="ko-KR" sz="2800" dirty="0" err="1" smtClean="0">
                <a:latin typeface="Arial Unicode MS"/>
              </a:rPr>
              <a:t>KeyDownInput</a:t>
            </a:r>
            <a:r>
              <a:rPr lang="en-US" altLang="ko-KR" sz="2800" dirty="0" smtClean="0">
                <a:latin typeface="Arial Unicode MS"/>
              </a:rPr>
              <a:t>, </a:t>
            </a:r>
            <a:r>
              <a:rPr lang="en-US" altLang="ko-KR" sz="2800" dirty="0" err="1" smtClean="0">
                <a:latin typeface="Arial Unicode MS"/>
              </a:rPr>
              <a:t>KeyUpInput</a:t>
            </a:r>
            <a:r>
              <a:rPr lang="en-US" altLang="ko-KR" sz="2800" dirty="0" smtClean="0">
                <a:latin typeface="Arial Unicode MS"/>
              </a:rPr>
              <a:t> </a:t>
            </a:r>
            <a:r>
              <a:rPr lang="ko-KR" altLang="en-US" sz="2800" dirty="0" smtClean="0">
                <a:latin typeface="Arial Unicode MS"/>
              </a:rPr>
              <a:t>함수 구현</a:t>
            </a:r>
            <a:endParaRPr lang="ko-KR" altLang="ko-KR" dirty="0">
              <a:latin typeface="Arial" panose="020B0604020202020204" pitchFamily="34" charset="0"/>
            </a:endParaRPr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37" y="3063413"/>
            <a:ext cx="8556926" cy="13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0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 이벤트 </a:t>
            </a:r>
            <a:r>
              <a:rPr lang="ko-KR" altLang="en-US" dirty="0" smtClean="0"/>
              <a:t>적용 </a:t>
            </a:r>
            <a:r>
              <a:rPr lang="en-US" altLang="ko-KR" dirty="0" smtClean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예제일 </a:t>
            </a:r>
            <a:r>
              <a:rPr lang="ko-KR" altLang="en-US" dirty="0" smtClean="0">
                <a:solidFill>
                  <a:srgbClr val="FF0000"/>
                </a:solidFill>
              </a:rPr>
              <a:t>뿐입니다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602" y="1462827"/>
            <a:ext cx="3981535" cy="5093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46" y="1462827"/>
            <a:ext cx="4148051" cy="5096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42" y="3118312"/>
            <a:ext cx="243840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3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 이벤트 적용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GLUT </a:t>
            </a:r>
            <a:r>
              <a:rPr lang="ko-KR" altLang="en-US" dirty="0" smtClean="0"/>
              <a:t>의 키보드 이벤트 활용 </a:t>
            </a:r>
            <a:r>
              <a:rPr lang="en-US" altLang="ko-KR" dirty="0" smtClean="0"/>
              <a:t>(Special keys)</a:t>
            </a:r>
          </a:p>
          <a:p>
            <a:endParaRPr lang="en-US" altLang="ko-KR" dirty="0"/>
          </a:p>
          <a:p>
            <a:pPr lvl="1"/>
            <a:endParaRPr lang="en-US" altLang="ko-KR" sz="2800" dirty="0" smtClean="0">
              <a:latin typeface="Arial Unicode MS"/>
            </a:endParaRPr>
          </a:p>
          <a:p>
            <a:pPr lvl="1"/>
            <a:endParaRPr lang="en-US" altLang="ko-KR" sz="2800" dirty="0">
              <a:latin typeface="Arial Unicode MS"/>
            </a:endParaRPr>
          </a:p>
          <a:p>
            <a:pPr lvl="1"/>
            <a:endParaRPr lang="en-US" altLang="ko-KR" sz="2800" dirty="0" smtClean="0">
              <a:latin typeface="Arial Unicode MS"/>
            </a:endParaRPr>
          </a:p>
          <a:p>
            <a:pPr lvl="1"/>
            <a:endParaRPr lang="en-US" altLang="ko-KR" sz="2800" dirty="0">
              <a:latin typeface="Arial Unicode MS"/>
            </a:endParaRPr>
          </a:p>
          <a:p>
            <a:pPr lvl="1"/>
            <a:endParaRPr lang="en-US" altLang="ko-KR" sz="2800" dirty="0" smtClean="0">
              <a:latin typeface="Arial Unicode MS"/>
            </a:endParaRPr>
          </a:p>
          <a:p>
            <a:pPr lvl="1"/>
            <a:r>
              <a:rPr lang="en-US" altLang="ko-KR" sz="2800" dirty="0" err="1" smtClean="0">
                <a:latin typeface="Arial Unicode MS"/>
              </a:rPr>
              <a:t>SpecialKeyDownInput</a:t>
            </a:r>
            <a:r>
              <a:rPr lang="en-US" altLang="ko-KR" sz="2800" dirty="0" smtClean="0">
                <a:latin typeface="Arial Unicode MS"/>
              </a:rPr>
              <a:t>, </a:t>
            </a:r>
            <a:r>
              <a:rPr lang="en-US" altLang="ko-KR" sz="2800" dirty="0" err="1" smtClean="0">
                <a:latin typeface="Arial Unicode MS"/>
              </a:rPr>
              <a:t>SpecialKeyUpInput</a:t>
            </a:r>
            <a:r>
              <a:rPr lang="en-US" altLang="ko-KR" sz="2800" dirty="0" smtClean="0">
                <a:latin typeface="Arial Unicode MS"/>
              </a:rPr>
              <a:t> </a:t>
            </a:r>
            <a:r>
              <a:rPr lang="ko-KR" altLang="en-US" sz="2800" dirty="0" smtClean="0">
                <a:latin typeface="Arial Unicode MS"/>
              </a:rPr>
              <a:t>함수 구현</a:t>
            </a:r>
            <a:endParaRPr lang="ko-KR" altLang="ko-KR" dirty="0">
              <a:latin typeface="Arial" panose="020B0604020202020204" pitchFamily="34" charset="0"/>
            </a:endParaRPr>
          </a:p>
          <a:p>
            <a:pPr lvl="1"/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427" y="3217805"/>
            <a:ext cx="8571160" cy="10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 이벤트 </a:t>
            </a:r>
            <a:r>
              <a:rPr lang="ko-KR" altLang="en-US" dirty="0" smtClean="0"/>
              <a:t>적용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예제일 뿐입니다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803" y="1479586"/>
            <a:ext cx="4065087" cy="41647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566" y="2842006"/>
            <a:ext cx="4232823" cy="948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52" y="3419865"/>
            <a:ext cx="2924175" cy="247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27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외부 힘 적용</a:t>
            </a:r>
            <a:endParaRPr lang="en-US" altLang="ko-KR" sz="5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43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103</Words>
  <Application>Microsoft Office PowerPoint</Application>
  <PresentationFormat>와이드스크린</PresentationFormat>
  <Paragraphs>42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 Unicode MS</vt:lpstr>
      <vt:lpstr>맑은 고딕</vt:lpstr>
      <vt:lpstr>Arial</vt:lpstr>
      <vt:lpstr>Office 테마</vt:lpstr>
      <vt:lpstr>게임 소프트웨어 공학 실습 5</vt:lpstr>
      <vt:lpstr>구현 내용 체크</vt:lpstr>
      <vt:lpstr>목차</vt:lpstr>
      <vt:lpstr>컨트롤 이벤트 적용</vt:lpstr>
      <vt:lpstr>컨트롤 이벤트 적용</vt:lpstr>
      <vt:lpstr>컨트롤 이벤트 적용 (예제일 뿐입니다!)</vt:lpstr>
      <vt:lpstr>컨트롤 이벤트 적용</vt:lpstr>
      <vt:lpstr>컨트롤 이벤트 적용 (예제일 뿐입니다!)</vt:lpstr>
      <vt:lpstr>외부 힘 적용</vt:lpstr>
      <vt:lpstr>외부 힘 적용(예제일 뿐입니다!)</vt:lpstr>
      <vt:lpstr>외부 힘 적용(예제일 뿐입니다!)</vt:lpstr>
      <vt:lpstr>테스트</vt:lpstr>
      <vt:lpstr>테스트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이택희</cp:lastModifiedBy>
  <cp:revision>63</cp:revision>
  <dcterms:created xsi:type="dcterms:W3CDTF">2017-09-10T13:04:55Z</dcterms:created>
  <dcterms:modified xsi:type="dcterms:W3CDTF">2019-10-07T08:20:03Z</dcterms:modified>
</cp:coreProperties>
</file>